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97" r:id="rId1"/>
    <p:sldMasterId id="2147483698" r:id="rId2"/>
    <p:sldMasterId id="2147483725" r:id="rId3"/>
    <p:sldMasterId id="2147483701" r:id="rId4"/>
  </p:sldMasterIdLst>
  <p:notesMasterIdLst>
    <p:notesMasterId r:id="rId54"/>
  </p:notesMasterIdLst>
  <p:handoutMasterIdLst>
    <p:handoutMasterId r:id="rId55"/>
  </p:handoutMasterIdLst>
  <p:sldIdLst>
    <p:sldId id="354" r:id="rId5"/>
    <p:sldId id="391" r:id="rId6"/>
    <p:sldId id="367" r:id="rId7"/>
    <p:sldId id="359" r:id="rId8"/>
    <p:sldId id="297" r:id="rId9"/>
    <p:sldId id="366" r:id="rId10"/>
    <p:sldId id="390" r:id="rId11"/>
    <p:sldId id="392" r:id="rId12"/>
    <p:sldId id="431" r:id="rId13"/>
    <p:sldId id="393" r:id="rId14"/>
    <p:sldId id="438" r:id="rId15"/>
    <p:sldId id="395" r:id="rId16"/>
    <p:sldId id="396" r:id="rId17"/>
    <p:sldId id="397" r:id="rId18"/>
    <p:sldId id="426" r:id="rId19"/>
    <p:sldId id="427" r:id="rId20"/>
    <p:sldId id="398" r:id="rId21"/>
    <p:sldId id="400" r:id="rId22"/>
    <p:sldId id="413" r:id="rId23"/>
    <p:sldId id="414" r:id="rId24"/>
    <p:sldId id="401" r:id="rId25"/>
    <p:sldId id="415" r:id="rId26"/>
    <p:sldId id="416" r:id="rId27"/>
    <p:sldId id="417" r:id="rId28"/>
    <p:sldId id="428" r:id="rId29"/>
    <p:sldId id="429" r:id="rId30"/>
    <p:sldId id="418" r:id="rId31"/>
    <p:sldId id="423" r:id="rId32"/>
    <p:sldId id="425" r:id="rId33"/>
    <p:sldId id="422" r:id="rId34"/>
    <p:sldId id="402" r:id="rId35"/>
    <p:sldId id="403" r:id="rId36"/>
    <p:sldId id="404" r:id="rId37"/>
    <p:sldId id="405" r:id="rId38"/>
    <p:sldId id="406" r:id="rId39"/>
    <p:sldId id="408" r:id="rId40"/>
    <p:sldId id="407" r:id="rId41"/>
    <p:sldId id="412" r:id="rId42"/>
    <p:sldId id="411" r:id="rId43"/>
    <p:sldId id="409" r:id="rId44"/>
    <p:sldId id="410" r:id="rId45"/>
    <p:sldId id="421" r:id="rId46"/>
    <p:sldId id="432" r:id="rId47"/>
    <p:sldId id="388" r:id="rId48"/>
    <p:sldId id="435" r:id="rId49"/>
    <p:sldId id="436" r:id="rId50"/>
    <p:sldId id="433" r:id="rId51"/>
    <p:sldId id="434" r:id="rId52"/>
    <p:sldId id="437" r:id="rId53"/>
  </p:sldIdLst>
  <p:sldSz cx="12160250" cy="6840538"/>
  <p:notesSz cx="6858000" cy="9144000"/>
  <p:defaultTextStyle>
    <a:defPPr>
      <a:defRPr lang="de-DE"/>
    </a:defPPr>
    <a:lvl1pPr marL="0" algn="l" defTabSz="898535" rtl="0" eaLnBrk="1" latinLnBrk="0" hangingPunct="1">
      <a:defRPr sz="1834" kern="1200">
        <a:solidFill>
          <a:schemeClr val="tx1"/>
        </a:solidFill>
        <a:latin typeface="+mn-lt"/>
        <a:ea typeface="+mn-ea"/>
        <a:cs typeface="+mn-cs"/>
      </a:defRPr>
    </a:lvl1pPr>
    <a:lvl2pPr marL="449268" algn="l" defTabSz="898535" rtl="0" eaLnBrk="1" latinLnBrk="0" hangingPunct="1">
      <a:defRPr sz="1834" kern="1200">
        <a:solidFill>
          <a:schemeClr val="tx1"/>
        </a:solidFill>
        <a:latin typeface="+mn-lt"/>
        <a:ea typeface="+mn-ea"/>
        <a:cs typeface="+mn-cs"/>
      </a:defRPr>
    </a:lvl2pPr>
    <a:lvl3pPr marL="898535" algn="l" defTabSz="898535" rtl="0" eaLnBrk="1" latinLnBrk="0" hangingPunct="1">
      <a:defRPr sz="1834" kern="1200">
        <a:solidFill>
          <a:schemeClr val="tx1"/>
        </a:solidFill>
        <a:latin typeface="+mn-lt"/>
        <a:ea typeface="+mn-ea"/>
        <a:cs typeface="+mn-cs"/>
      </a:defRPr>
    </a:lvl3pPr>
    <a:lvl4pPr marL="1347803" algn="l" defTabSz="898535" rtl="0" eaLnBrk="1" latinLnBrk="0" hangingPunct="1">
      <a:defRPr sz="1834" kern="1200">
        <a:solidFill>
          <a:schemeClr val="tx1"/>
        </a:solidFill>
        <a:latin typeface="+mn-lt"/>
        <a:ea typeface="+mn-ea"/>
        <a:cs typeface="+mn-cs"/>
      </a:defRPr>
    </a:lvl4pPr>
    <a:lvl5pPr marL="1797070" algn="l" defTabSz="898535" rtl="0" eaLnBrk="1" latinLnBrk="0" hangingPunct="1">
      <a:defRPr sz="1834" kern="1200">
        <a:solidFill>
          <a:schemeClr val="tx1"/>
        </a:solidFill>
        <a:latin typeface="+mn-lt"/>
        <a:ea typeface="+mn-ea"/>
        <a:cs typeface="+mn-cs"/>
      </a:defRPr>
    </a:lvl5pPr>
    <a:lvl6pPr marL="2246338" algn="l" defTabSz="898535" rtl="0" eaLnBrk="1" latinLnBrk="0" hangingPunct="1">
      <a:defRPr sz="1834" kern="1200">
        <a:solidFill>
          <a:schemeClr val="tx1"/>
        </a:solidFill>
        <a:latin typeface="+mn-lt"/>
        <a:ea typeface="+mn-ea"/>
        <a:cs typeface="+mn-cs"/>
      </a:defRPr>
    </a:lvl6pPr>
    <a:lvl7pPr marL="2695605" algn="l" defTabSz="898535" rtl="0" eaLnBrk="1" latinLnBrk="0" hangingPunct="1">
      <a:defRPr sz="1834" kern="1200">
        <a:solidFill>
          <a:schemeClr val="tx1"/>
        </a:solidFill>
        <a:latin typeface="+mn-lt"/>
        <a:ea typeface="+mn-ea"/>
        <a:cs typeface="+mn-cs"/>
      </a:defRPr>
    </a:lvl7pPr>
    <a:lvl8pPr marL="3144873" algn="l" defTabSz="898535" rtl="0" eaLnBrk="1" latinLnBrk="0" hangingPunct="1">
      <a:defRPr sz="1834" kern="1200">
        <a:solidFill>
          <a:schemeClr val="tx1"/>
        </a:solidFill>
        <a:latin typeface="+mn-lt"/>
        <a:ea typeface="+mn-ea"/>
        <a:cs typeface="+mn-cs"/>
      </a:defRPr>
    </a:lvl8pPr>
    <a:lvl9pPr marL="3594141" algn="l" defTabSz="898535" rtl="0" eaLnBrk="1" latinLnBrk="0" hangingPunct="1">
      <a:defRPr sz="18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2ACF40D-E7B8-425C-B6A4-D7C273555D0D}">
          <p14:sldIdLst>
            <p14:sldId id="354"/>
            <p14:sldId id="391"/>
            <p14:sldId id="367"/>
            <p14:sldId id="359"/>
            <p14:sldId id="297"/>
            <p14:sldId id="366"/>
            <p14:sldId id="390"/>
            <p14:sldId id="392"/>
            <p14:sldId id="431"/>
            <p14:sldId id="393"/>
            <p14:sldId id="438"/>
            <p14:sldId id="395"/>
            <p14:sldId id="396"/>
            <p14:sldId id="397"/>
            <p14:sldId id="426"/>
            <p14:sldId id="427"/>
            <p14:sldId id="398"/>
            <p14:sldId id="400"/>
            <p14:sldId id="413"/>
            <p14:sldId id="414"/>
            <p14:sldId id="401"/>
            <p14:sldId id="415"/>
            <p14:sldId id="416"/>
            <p14:sldId id="417"/>
            <p14:sldId id="428"/>
            <p14:sldId id="429"/>
            <p14:sldId id="418"/>
            <p14:sldId id="423"/>
            <p14:sldId id="425"/>
            <p14:sldId id="422"/>
            <p14:sldId id="402"/>
            <p14:sldId id="403"/>
            <p14:sldId id="404"/>
            <p14:sldId id="405"/>
            <p14:sldId id="406"/>
            <p14:sldId id="408"/>
            <p14:sldId id="407"/>
            <p14:sldId id="412"/>
            <p14:sldId id="411"/>
            <p14:sldId id="409"/>
            <p14:sldId id="410"/>
            <p14:sldId id="421"/>
            <p14:sldId id="432"/>
            <p14:sldId id="388"/>
            <p14:sldId id="435"/>
            <p14:sldId id="436"/>
            <p14:sldId id="433"/>
            <p14:sldId id="434"/>
            <p14:sldId id="437"/>
          </p14:sldIdLst>
        </p14:section>
        <p14:section name="Abschnitt ohne Titel" id="{21E5B25A-7CC7-4E51-805D-6DEA47468854}">
          <p14:sldIdLst/>
        </p14:section>
        <p14:section name="Abschnitt ohne Titel" id="{B3C9677B-9932-40AF-B51C-973273DD9D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20" userDrawn="1">
          <p15:clr>
            <a:srgbClr val="A4A3A4"/>
          </p15:clr>
        </p15:guide>
        <p15:guide id="2" orient="horz" pos="5587" userDrawn="1">
          <p15:clr>
            <a:srgbClr val="A4A3A4"/>
          </p15:clr>
        </p15:guide>
        <p15:guide id="3" orient="horz" pos="5406" userDrawn="1">
          <p15:clr>
            <a:srgbClr val="A4A3A4"/>
          </p15:clr>
        </p15:guide>
        <p15:guide id="4" orient="horz" pos="1129" userDrawn="1">
          <p15:clr>
            <a:srgbClr val="A4A3A4"/>
          </p15:clr>
        </p15:guide>
        <p15:guide id="5" orient="horz" pos="5285" userDrawn="1">
          <p15:clr>
            <a:srgbClr val="A4A3A4"/>
          </p15:clr>
        </p15:guide>
        <p15:guide id="6" orient="horz" pos="1847" userDrawn="1">
          <p15:clr>
            <a:srgbClr val="A4A3A4"/>
          </p15:clr>
        </p15:guide>
        <p15:guide id="7" orient="horz" pos="2028" userDrawn="1">
          <p15:clr>
            <a:srgbClr val="A4A3A4"/>
          </p15:clr>
        </p15:guide>
        <p15:guide id="8" orient="horz" pos="761" userDrawn="1">
          <p15:clr>
            <a:srgbClr val="A4A3A4"/>
          </p15:clr>
        </p15:guide>
        <p15:guide id="9" orient="horz" pos="943" userDrawn="1">
          <p15:clr>
            <a:srgbClr val="A4A3A4"/>
          </p15:clr>
        </p15:guide>
        <p15:guide id="10" pos="512" userDrawn="1">
          <p15:clr>
            <a:srgbClr val="A4A3A4"/>
          </p15:clr>
        </p15:guide>
        <p15:guide id="11" pos="5098" userDrawn="1">
          <p15:clr>
            <a:srgbClr val="A4A3A4"/>
          </p15:clr>
        </p15:guide>
        <p15:guide id="12" pos="9772" userDrawn="1">
          <p15:clr>
            <a:srgbClr val="A4A3A4"/>
          </p15:clr>
        </p15:guide>
        <p15:guide id="13" pos="6061" userDrawn="1">
          <p15:clr>
            <a:srgbClr val="A4A3A4"/>
          </p15:clr>
        </p15:guide>
        <p15:guide id="14" pos="10212" userDrawn="1">
          <p15:clr>
            <a:srgbClr val="A4A3A4"/>
          </p15:clr>
        </p15:guide>
        <p15:guide id="15" orient="horz" pos="390" userDrawn="1">
          <p15:clr>
            <a:srgbClr val="A4A3A4"/>
          </p15:clr>
        </p15:guide>
        <p15:guide id="16" orient="horz" pos="4191" userDrawn="1">
          <p15:clr>
            <a:srgbClr val="A4A3A4"/>
          </p15:clr>
        </p15:guide>
        <p15:guide id="17" orient="horz" pos="4055" userDrawn="1">
          <p15:clr>
            <a:srgbClr val="A4A3A4"/>
          </p15:clr>
        </p15:guide>
        <p15:guide id="18" orient="horz" pos="888" userDrawn="1">
          <p15:clr>
            <a:srgbClr val="A4A3A4"/>
          </p15:clr>
        </p15:guide>
        <p15:guide id="19" orient="horz" pos="3965" userDrawn="1">
          <p15:clr>
            <a:srgbClr val="A4A3A4"/>
          </p15:clr>
        </p15:guide>
        <p15:guide id="20" orient="horz" pos="1370" userDrawn="1">
          <p15:clr>
            <a:srgbClr val="A4A3A4"/>
          </p15:clr>
        </p15:guide>
        <p15:guide id="21" orient="horz" pos="1521" userDrawn="1">
          <p15:clr>
            <a:srgbClr val="A4A3A4"/>
          </p15:clr>
        </p15:guide>
        <p15:guide id="22" orient="horz" pos="587" userDrawn="1">
          <p15:clr>
            <a:srgbClr val="A4A3A4"/>
          </p15:clr>
        </p15:guide>
        <p15:guide id="23" orient="horz" pos="706" userDrawn="1">
          <p15:clr>
            <a:srgbClr val="A4A3A4"/>
          </p15:clr>
        </p15:guide>
        <p15:guide id="24" pos="210" userDrawn="1">
          <p15:clr>
            <a:srgbClr val="A4A3A4"/>
          </p15:clr>
        </p15:guide>
        <p15:guide id="25" pos="3831" userDrawn="1">
          <p15:clr>
            <a:srgbClr val="A4A3A4"/>
          </p15:clr>
        </p15:guide>
        <p15:guide id="26" pos="7329" userDrawn="1">
          <p15:clr>
            <a:srgbClr val="A4A3A4"/>
          </p15:clr>
        </p15:guide>
        <p15:guide id="27" pos="4553" userDrawn="1">
          <p15:clr>
            <a:srgbClr val="A4A3A4"/>
          </p15:clr>
        </p15:guide>
        <p15:guide id="28" pos="7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öhr, Mark" initials="SM" lastIdx="6" clrIdx="0">
    <p:extLst>
      <p:ext uri="{19B8F6BF-5375-455C-9EA6-DF929625EA0E}">
        <p15:presenceInfo xmlns:p15="http://schemas.microsoft.com/office/powerpoint/2012/main" userId="S-1-5-21-2061001726-1276795058-1077494903-26892" providerId="AD"/>
      </p:ext>
    </p:extLst>
  </p:cmAuthor>
  <p:cmAuthor id="2" name="KGVB KGVB" initials="KK" lastIdx="5" clrIdx="1">
    <p:extLst>
      <p:ext uri="{19B8F6BF-5375-455C-9EA6-DF929625EA0E}">
        <p15:presenceInfo xmlns:p15="http://schemas.microsoft.com/office/powerpoint/2012/main" userId="fff9d6a4125820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8B4"/>
    <a:srgbClr val="D6E23E"/>
    <a:srgbClr val="FFFFFF"/>
    <a:srgbClr val="B7D8EC"/>
    <a:srgbClr val="EAF5BF"/>
    <a:srgbClr val="B2DF8A"/>
    <a:srgbClr val="33A02C"/>
    <a:srgbClr val="FB9A99"/>
    <a:srgbClr val="0096D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80221" autoAdjust="0"/>
  </p:normalViewPr>
  <p:slideViewPr>
    <p:cSldViewPr>
      <p:cViewPr varScale="1">
        <p:scale>
          <a:sx n="92" d="100"/>
          <a:sy n="92" d="100"/>
        </p:scale>
        <p:origin x="1320" y="96"/>
      </p:cViewPr>
      <p:guideLst>
        <p:guide orient="horz" pos="520"/>
        <p:guide orient="horz" pos="5587"/>
        <p:guide orient="horz" pos="5406"/>
        <p:guide orient="horz" pos="1129"/>
        <p:guide orient="horz" pos="5285"/>
        <p:guide orient="horz" pos="1847"/>
        <p:guide orient="horz" pos="2028"/>
        <p:guide orient="horz" pos="761"/>
        <p:guide orient="horz" pos="943"/>
        <p:guide pos="512"/>
        <p:guide pos="5098"/>
        <p:guide pos="9772"/>
        <p:guide pos="6061"/>
        <p:guide pos="10212"/>
        <p:guide orient="horz" pos="390"/>
        <p:guide orient="horz" pos="4191"/>
        <p:guide orient="horz" pos="4055"/>
        <p:guide orient="horz" pos="888"/>
        <p:guide orient="horz" pos="3965"/>
        <p:guide orient="horz" pos="1370"/>
        <p:guide orient="horz" pos="1521"/>
        <p:guide orient="horz" pos="587"/>
        <p:guide orient="horz" pos="706"/>
        <p:guide pos="210"/>
        <p:guide pos="3831"/>
        <p:guide pos="7329"/>
        <p:guide pos="4553"/>
        <p:guide pos="7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58" d="100"/>
          <a:sy n="158" d="100"/>
        </p:scale>
        <p:origin x="174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mar7\Projekte\DZL_Datawarehouse\statistics\automatic%20statistics%20new\output\r_output\dwh%23OU_CentralDatamanagement_numb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mar7\Projekte\DZL_Datawarehouse\statistics\apache%20access%20statistics\access_cometar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mar7\Projekte\Vortr&#228;ge%20und%20Publikationen\MDR%20Symposium\Metadata%20Numb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mar7\Projekte\Vortr&#228;ge%20und%20Publikationen\MDR%20Symposium\Metadata%20Numbe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mar7\Projekte\Vortr&#228;ge%20und%20Publikationen\MDR%20Symposium\Metadata%20Numbe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mar7\Projekte\Vortr&#228;ge%20und%20Publikationen\MDR%20Symposium\Metadata%20Numbe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'dwh#OU_CentralDatamanagement_nu'!$D$1</c:f>
              <c:strCache>
                <c:ptCount val="1"/>
                <c:pt idx="0">
                  <c:v>patients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'dwh#OU_CentralDatamanagement_nu'!$C$2:$C$64</c:f>
              <c:numCache>
                <c:formatCode>m/d/yyyy</c:formatCode>
                <c:ptCount val="63"/>
                <c:pt idx="0">
                  <c:v>44091</c:v>
                </c:pt>
                <c:pt idx="1">
                  <c:v>44097</c:v>
                </c:pt>
                <c:pt idx="2">
                  <c:v>43444</c:v>
                </c:pt>
                <c:pt idx="3">
                  <c:v>43444</c:v>
                </c:pt>
                <c:pt idx="4">
                  <c:v>43444</c:v>
                </c:pt>
                <c:pt idx="5">
                  <c:v>43444</c:v>
                </c:pt>
                <c:pt idx="6">
                  <c:v>43472</c:v>
                </c:pt>
                <c:pt idx="7">
                  <c:v>43472</c:v>
                </c:pt>
                <c:pt idx="8">
                  <c:v>43483</c:v>
                </c:pt>
                <c:pt idx="9">
                  <c:v>43501</c:v>
                </c:pt>
                <c:pt idx="10">
                  <c:v>43516</c:v>
                </c:pt>
                <c:pt idx="11">
                  <c:v>43528</c:v>
                </c:pt>
                <c:pt idx="12">
                  <c:v>43536</c:v>
                </c:pt>
                <c:pt idx="13">
                  <c:v>43538</c:v>
                </c:pt>
                <c:pt idx="14">
                  <c:v>43539</c:v>
                </c:pt>
                <c:pt idx="15">
                  <c:v>43542</c:v>
                </c:pt>
                <c:pt idx="16">
                  <c:v>43550</c:v>
                </c:pt>
                <c:pt idx="17">
                  <c:v>43584</c:v>
                </c:pt>
                <c:pt idx="18">
                  <c:v>43591</c:v>
                </c:pt>
                <c:pt idx="19">
                  <c:v>43595</c:v>
                </c:pt>
                <c:pt idx="20">
                  <c:v>43633</c:v>
                </c:pt>
                <c:pt idx="21">
                  <c:v>43643</c:v>
                </c:pt>
                <c:pt idx="22">
                  <c:v>43647</c:v>
                </c:pt>
                <c:pt idx="23">
                  <c:v>43658</c:v>
                </c:pt>
                <c:pt idx="24">
                  <c:v>43661</c:v>
                </c:pt>
                <c:pt idx="25">
                  <c:v>43678</c:v>
                </c:pt>
                <c:pt idx="26">
                  <c:v>43692</c:v>
                </c:pt>
                <c:pt idx="27">
                  <c:v>43696</c:v>
                </c:pt>
                <c:pt idx="28">
                  <c:v>43696</c:v>
                </c:pt>
                <c:pt idx="29">
                  <c:v>43705</c:v>
                </c:pt>
                <c:pt idx="30">
                  <c:v>43709</c:v>
                </c:pt>
                <c:pt idx="31">
                  <c:v>43713</c:v>
                </c:pt>
                <c:pt idx="32">
                  <c:v>43723</c:v>
                </c:pt>
                <c:pt idx="33">
                  <c:v>43727</c:v>
                </c:pt>
                <c:pt idx="34">
                  <c:v>43739</c:v>
                </c:pt>
                <c:pt idx="35">
                  <c:v>43753</c:v>
                </c:pt>
                <c:pt idx="36">
                  <c:v>43770</c:v>
                </c:pt>
                <c:pt idx="37">
                  <c:v>43784</c:v>
                </c:pt>
                <c:pt idx="38">
                  <c:v>43800</c:v>
                </c:pt>
                <c:pt idx="39">
                  <c:v>43814</c:v>
                </c:pt>
                <c:pt idx="40">
                  <c:v>43831</c:v>
                </c:pt>
                <c:pt idx="41">
                  <c:v>43845</c:v>
                </c:pt>
                <c:pt idx="42">
                  <c:v>43862</c:v>
                </c:pt>
                <c:pt idx="43">
                  <c:v>43876</c:v>
                </c:pt>
                <c:pt idx="44">
                  <c:v>43891</c:v>
                </c:pt>
                <c:pt idx="45">
                  <c:v>43905</c:v>
                </c:pt>
                <c:pt idx="46">
                  <c:v>43922</c:v>
                </c:pt>
                <c:pt idx="47">
                  <c:v>43936</c:v>
                </c:pt>
                <c:pt idx="48">
                  <c:v>43952</c:v>
                </c:pt>
                <c:pt idx="49">
                  <c:v>43957</c:v>
                </c:pt>
                <c:pt idx="50">
                  <c:v>43966</c:v>
                </c:pt>
                <c:pt idx="51">
                  <c:v>43983</c:v>
                </c:pt>
                <c:pt idx="52">
                  <c:v>43985</c:v>
                </c:pt>
                <c:pt idx="53">
                  <c:v>43997</c:v>
                </c:pt>
                <c:pt idx="54">
                  <c:v>44006</c:v>
                </c:pt>
                <c:pt idx="55">
                  <c:v>44013</c:v>
                </c:pt>
                <c:pt idx="56">
                  <c:v>44021</c:v>
                </c:pt>
                <c:pt idx="57">
                  <c:v>44027</c:v>
                </c:pt>
                <c:pt idx="58">
                  <c:v>44027</c:v>
                </c:pt>
                <c:pt idx="59">
                  <c:v>44044</c:v>
                </c:pt>
                <c:pt idx="60">
                  <c:v>44058</c:v>
                </c:pt>
                <c:pt idx="61">
                  <c:v>44075</c:v>
                </c:pt>
                <c:pt idx="62">
                  <c:v>44077</c:v>
                </c:pt>
              </c:numCache>
            </c:numRef>
          </c:cat>
          <c:val>
            <c:numRef>
              <c:f>'dwh#OU_CentralDatamanagement_nu'!$D$2:$D$64</c:f>
              <c:numCache>
                <c:formatCode>General</c:formatCode>
                <c:ptCount val="63"/>
                <c:pt idx="0">
                  <c:v>37224</c:v>
                </c:pt>
                <c:pt idx="1">
                  <c:v>37224</c:v>
                </c:pt>
                <c:pt idx="2">
                  <c:v>24631</c:v>
                </c:pt>
                <c:pt idx="3">
                  <c:v>24631</c:v>
                </c:pt>
                <c:pt idx="4">
                  <c:v>24631</c:v>
                </c:pt>
                <c:pt idx="5">
                  <c:v>24631</c:v>
                </c:pt>
                <c:pt idx="6">
                  <c:v>24670</c:v>
                </c:pt>
                <c:pt idx="7">
                  <c:v>24670</c:v>
                </c:pt>
                <c:pt idx="8">
                  <c:v>24670</c:v>
                </c:pt>
                <c:pt idx="9">
                  <c:v>30811</c:v>
                </c:pt>
                <c:pt idx="10">
                  <c:v>30811</c:v>
                </c:pt>
                <c:pt idx="11">
                  <c:v>30473</c:v>
                </c:pt>
                <c:pt idx="12">
                  <c:v>30473</c:v>
                </c:pt>
                <c:pt idx="13">
                  <c:v>30468</c:v>
                </c:pt>
                <c:pt idx="14">
                  <c:v>30468</c:v>
                </c:pt>
                <c:pt idx="15">
                  <c:v>30468</c:v>
                </c:pt>
                <c:pt idx="16">
                  <c:v>31046</c:v>
                </c:pt>
                <c:pt idx="17">
                  <c:v>31157</c:v>
                </c:pt>
                <c:pt idx="18">
                  <c:v>31558</c:v>
                </c:pt>
                <c:pt idx="19">
                  <c:v>31596</c:v>
                </c:pt>
                <c:pt idx="20">
                  <c:v>31584</c:v>
                </c:pt>
                <c:pt idx="21">
                  <c:v>32178</c:v>
                </c:pt>
                <c:pt idx="22">
                  <c:v>32178</c:v>
                </c:pt>
                <c:pt idx="23">
                  <c:v>32316</c:v>
                </c:pt>
                <c:pt idx="24">
                  <c:v>32316</c:v>
                </c:pt>
                <c:pt idx="25">
                  <c:v>32316</c:v>
                </c:pt>
                <c:pt idx="26">
                  <c:v>32413</c:v>
                </c:pt>
                <c:pt idx="27">
                  <c:v>33929</c:v>
                </c:pt>
                <c:pt idx="28">
                  <c:v>33929</c:v>
                </c:pt>
                <c:pt idx="29">
                  <c:v>34280</c:v>
                </c:pt>
                <c:pt idx="30">
                  <c:v>34280</c:v>
                </c:pt>
                <c:pt idx="31">
                  <c:v>34828</c:v>
                </c:pt>
                <c:pt idx="32">
                  <c:v>34828</c:v>
                </c:pt>
                <c:pt idx="33">
                  <c:v>34828</c:v>
                </c:pt>
                <c:pt idx="34">
                  <c:v>34828</c:v>
                </c:pt>
                <c:pt idx="35">
                  <c:v>34832</c:v>
                </c:pt>
                <c:pt idx="36">
                  <c:v>35214</c:v>
                </c:pt>
                <c:pt idx="37">
                  <c:v>36460</c:v>
                </c:pt>
                <c:pt idx="38">
                  <c:v>36460</c:v>
                </c:pt>
                <c:pt idx="39">
                  <c:v>36460</c:v>
                </c:pt>
                <c:pt idx="40">
                  <c:v>36460</c:v>
                </c:pt>
                <c:pt idx="41">
                  <c:v>36460</c:v>
                </c:pt>
                <c:pt idx="42">
                  <c:v>36460</c:v>
                </c:pt>
                <c:pt idx="43">
                  <c:v>36460</c:v>
                </c:pt>
                <c:pt idx="44">
                  <c:v>36460</c:v>
                </c:pt>
                <c:pt idx="45">
                  <c:v>36460</c:v>
                </c:pt>
                <c:pt idx="46">
                  <c:v>36460</c:v>
                </c:pt>
                <c:pt idx="47">
                  <c:v>36460</c:v>
                </c:pt>
                <c:pt idx="48">
                  <c:v>36460</c:v>
                </c:pt>
                <c:pt idx="49">
                  <c:v>36741</c:v>
                </c:pt>
                <c:pt idx="50">
                  <c:v>36741</c:v>
                </c:pt>
                <c:pt idx="51">
                  <c:v>36741</c:v>
                </c:pt>
                <c:pt idx="52">
                  <c:v>36856</c:v>
                </c:pt>
                <c:pt idx="53">
                  <c:v>36856</c:v>
                </c:pt>
                <c:pt idx="54">
                  <c:v>36902</c:v>
                </c:pt>
                <c:pt idx="55">
                  <c:v>36902</c:v>
                </c:pt>
                <c:pt idx="56">
                  <c:v>36531</c:v>
                </c:pt>
                <c:pt idx="57">
                  <c:v>36531</c:v>
                </c:pt>
                <c:pt idx="58">
                  <c:v>36583</c:v>
                </c:pt>
                <c:pt idx="59">
                  <c:v>37350</c:v>
                </c:pt>
                <c:pt idx="60">
                  <c:v>37350</c:v>
                </c:pt>
                <c:pt idx="61">
                  <c:v>37541</c:v>
                </c:pt>
                <c:pt idx="62">
                  <c:v>37541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38-41F0-9066-D26599FC3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663695"/>
        <c:axId val="2048659535"/>
      </c:lineChart>
      <c:dateAx>
        <c:axId val="2048663695"/>
        <c:scaling>
          <c:orientation val="minMax"/>
        </c:scaling>
        <c:delete val="0"/>
        <c:axPos val="b"/>
        <c:numFmt formatCode="[$-407]mmm/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8659535"/>
        <c:crosses val="autoZero"/>
        <c:auto val="1"/>
        <c:lblOffset val="100"/>
        <c:baseTimeUnit val="days"/>
        <c:majorUnit val="3"/>
        <c:majorTimeUnit val="months"/>
        <c:minorUnit val="2"/>
        <c:minorTimeUnit val="months"/>
      </c:dateAx>
      <c:valAx>
        <c:axId val="2048659535"/>
        <c:scaling>
          <c:orientation val="minMax"/>
          <c:min val="2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8663695"/>
        <c:crosses val="autoZero"/>
        <c:crossBetween val="between"/>
        <c:majorUnit val="4000"/>
        <c:min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0" i="0" baseline="0">
                <a:effectLst/>
              </a:rPr>
              <a:t>Nutzung des CoMetaR Browsers (basierend auf Apache Log)</a:t>
            </a:r>
            <a:endParaRPr lang="de-D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2.7269156570094454E-2"/>
          <c:y val="0.11904024393473732"/>
          <c:w val="0.73756323307064364"/>
          <c:h val="0.81667217469706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access_cometar!$E$1</c:f>
              <c:strCache>
                <c:ptCount val="1"/>
                <c:pt idx="0">
                  <c:v>Anzahl Nutzer pro Tag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name>Durchschnittliche Anzahl Nutzer basierend auf letzten 30 Tagen</c:name>
            <c:spPr>
              <a:ln w="31750" cap="rnd">
                <a:solidFill>
                  <a:schemeClr val="accent2"/>
                </a:solidFill>
                <a:prstDash val="solid"/>
              </a:ln>
              <a:effectLst/>
            </c:spPr>
            <c:trendlineType val="movingAvg"/>
            <c:period val="30"/>
            <c:dispRSqr val="0"/>
            <c:dispEq val="0"/>
          </c:trendline>
          <c:cat>
            <c:numRef>
              <c:f>access_cometar!$D$2:$D$4958</c:f>
              <c:numCache>
                <c:formatCode>m/d/yyyy</c:formatCode>
                <c:ptCount val="4957"/>
                <c:pt idx="0">
                  <c:v>42768</c:v>
                </c:pt>
                <c:pt idx="1">
                  <c:v>42769</c:v>
                </c:pt>
                <c:pt idx="2">
                  <c:v>42772</c:v>
                </c:pt>
                <c:pt idx="3">
                  <c:v>42773</c:v>
                </c:pt>
                <c:pt idx="4">
                  <c:v>42774</c:v>
                </c:pt>
                <c:pt idx="5">
                  <c:v>42775</c:v>
                </c:pt>
                <c:pt idx="6">
                  <c:v>42776</c:v>
                </c:pt>
                <c:pt idx="7">
                  <c:v>42778</c:v>
                </c:pt>
                <c:pt idx="8">
                  <c:v>42779</c:v>
                </c:pt>
                <c:pt idx="9">
                  <c:v>42780</c:v>
                </c:pt>
                <c:pt idx="10">
                  <c:v>42782</c:v>
                </c:pt>
                <c:pt idx="11">
                  <c:v>42783</c:v>
                </c:pt>
                <c:pt idx="12">
                  <c:v>42786</c:v>
                </c:pt>
                <c:pt idx="13">
                  <c:v>42787</c:v>
                </c:pt>
                <c:pt idx="14">
                  <c:v>42788</c:v>
                </c:pt>
                <c:pt idx="15">
                  <c:v>42789</c:v>
                </c:pt>
                <c:pt idx="16">
                  <c:v>42790</c:v>
                </c:pt>
                <c:pt idx="17">
                  <c:v>42793</c:v>
                </c:pt>
                <c:pt idx="18">
                  <c:v>42794</c:v>
                </c:pt>
                <c:pt idx="19">
                  <c:v>42797</c:v>
                </c:pt>
                <c:pt idx="20">
                  <c:v>42800</c:v>
                </c:pt>
                <c:pt idx="21">
                  <c:v>42801</c:v>
                </c:pt>
                <c:pt idx="22">
                  <c:v>42802</c:v>
                </c:pt>
                <c:pt idx="23">
                  <c:v>42803</c:v>
                </c:pt>
                <c:pt idx="24">
                  <c:v>42804</c:v>
                </c:pt>
                <c:pt idx="25">
                  <c:v>42807</c:v>
                </c:pt>
                <c:pt idx="26">
                  <c:v>42808</c:v>
                </c:pt>
                <c:pt idx="27">
                  <c:v>42809</c:v>
                </c:pt>
                <c:pt idx="28">
                  <c:v>42810</c:v>
                </c:pt>
                <c:pt idx="29">
                  <c:v>42815</c:v>
                </c:pt>
                <c:pt idx="30">
                  <c:v>42816</c:v>
                </c:pt>
                <c:pt idx="31">
                  <c:v>42817</c:v>
                </c:pt>
                <c:pt idx="32">
                  <c:v>42818</c:v>
                </c:pt>
                <c:pt idx="33">
                  <c:v>42821</c:v>
                </c:pt>
                <c:pt idx="34">
                  <c:v>42823</c:v>
                </c:pt>
                <c:pt idx="35">
                  <c:v>42825</c:v>
                </c:pt>
                <c:pt idx="36">
                  <c:v>42828</c:v>
                </c:pt>
                <c:pt idx="37">
                  <c:v>42829</c:v>
                </c:pt>
                <c:pt idx="38">
                  <c:v>42830</c:v>
                </c:pt>
                <c:pt idx="39">
                  <c:v>42832</c:v>
                </c:pt>
                <c:pt idx="40">
                  <c:v>42835</c:v>
                </c:pt>
                <c:pt idx="41">
                  <c:v>42836</c:v>
                </c:pt>
                <c:pt idx="42">
                  <c:v>42837</c:v>
                </c:pt>
                <c:pt idx="43">
                  <c:v>42838</c:v>
                </c:pt>
                <c:pt idx="44">
                  <c:v>42840</c:v>
                </c:pt>
                <c:pt idx="45">
                  <c:v>42843</c:v>
                </c:pt>
                <c:pt idx="46">
                  <c:v>42844</c:v>
                </c:pt>
                <c:pt idx="47">
                  <c:v>42849</c:v>
                </c:pt>
                <c:pt idx="48">
                  <c:v>42850</c:v>
                </c:pt>
                <c:pt idx="49">
                  <c:v>42851</c:v>
                </c:pt>
                <c:pt idx="50">
                  <c:v>42852</c:v>
                </c:pt>
                <c:pt idx="51">
                  <c:v>42853</c:v>
                </c:pt>
                <c:pt idx="52">
                  <c:v>42855</c:v>
                </c:pt>
                <c:pt idx="53">
                  <c:v>42857</c:v>
                </c:pt>
                <c:pt idx="54">
                  <c:v>42858</c:v>
                </c:pt>
                <c:pt idx="55">
                  <c:v>42860</c:v>
                </c:pt>
                <c:pt idx="56">
                  <c:v>42863</c:v>
                </c:pt>
                <c:pt idx="57">
                  <c:v>42864</c:v>
                </c:pt>
                <c:pt idx="58">
                  <c:v>42865</c:v>
                </c:pt>
                <c:pt idx="59">
                  <c:v>42870</c:v>
                </c:pt>
                <c:pt idx="60">
                  <c:v>42871</c:v>
                </c:pt>
                <c:pt idx="61">
                  <c:v>42872</c:v>
                </c:pt>
                <c:pt idx="62">
                  <c:v>42873</c:v>
                </c:pt>
                <c:pt idx="63">
                  <c:v>42874</c:v>
                </c:pt>
                <c:pt idx="64">
                  <c:v>42877</c:v>
                </c:pt>
                <c:pt idx="65">
                  <c:v>42878</c:v>
                </c:pt>
                <c:pt idx="66">
                  <c:v>42879</c:v>
                </c:pt>
                <c:pt idx="67">
                  <c:v>42884</c:v>
                </c:pt>
                <c:pt idx="68">
                  <c:v>42885</c:v>
                </c:pt>
                <c:pt idx="69">
                  <c:v>42886</c:v>
                </c:pt>
                <c:pt idx="70">
                  <c:v>42887</c:v>
                </c:pt>
                <c:pt idx="71">
                  <c:v>42888</c:v>
                </c:pt>
                <c:pt idx="72">
                  <c:v>42892</c:v>
                </c:pt>
                <c:pt idx="73">
                  <c:v>42898</c:v>
                </c:pt>
                <c:pt idx="74">
                  <c:v>42899</c:v>
                </c:pt>
                <c:pt idx="75">
                  <c:v>42900</c:v>
                </c:pt>
                <c:pt idx="76">
                  <c:v>42902</c:v>
                </c:pt>
                <c:pt idx="77">
                  <c:v>42905</c:v>
                </c:pt>
                <c:pt idx="78">
                  <c:v>42906</c:v>
                </c:pt>
                <c:pt idx="79">
                  <c:v>42908</c:v>
                </c:pt>
                <c:pt idx="80">
                  <c:v>42909</c:v>
                </c:pt>
                <c:pt idx="81">
                  <c:v>42912</c:v>
                </c:pt>
                <c:pt idx="82">
                  <c:v>42913</c:v>
                </c:pt>
                <c:pt idx="83">
                  <c:v>42914</c:v>
                </c:pt>
                <c:pt idx="84">
                  <c:v>42915</c:v>
                </c:pt>
                <c:pt idx="85">
                  <c:v>42916</c:v>
                </c:pt>
                <c:pt idx="86">
                  <c:v>42919</c:v>
                </c:pt>
                <c:pt idx="87">
                  <c:v>42920</c:v>
                </c:pt>
                <c:pt idx="88">
                  <c:v>42921</c:v>
                </c:pt>
                <c:pt idx="89">
                  <c:v>42922</c:v>
                </c:pt>
                <c:pt idx="90">
                  <c:v>42923</c:v>
                </c:pt>
                <c:pt idx="91">
                  <c:v>42924</c:v>
                </c:pt>
                <c:pt idx="92">
                  <c:v>42926</c:v>
                </c:pt>
                <c:pt idx="93">
                  <c:v>42927</c:v>
                </c:pt>
                <c:pt idx="94">
                  <c:v>42928</c:v>
                </c:pt>
                <c:pt idx="95">
                  <c:v>42929</c:v>
                </c:pt>
                <c:pt idx="96">
                  <c:v>42930</c:v>
                </c:pt>
                <c:pt idx="97">
                  <c:v>42934</c:v>
                </c:pt>
                <c:pt idx="98">
                  <c:v>42936</c:v>
                </c:pt>
                <c:pt idx="99">
                  <c:v>42937</c:v>
                </c:pt>
                <c:pt idx="100">
                  <c:v>42940</c:v>
                </c:pt>
                <c:pt idx="101">
                  <c:v>42941</c:v>
                </c:pt>
                <c:pt idx="102">
                  <c:v>42942</c:v>
                </c:pt>
                <c:pt idx="103">
                  <c:v>42943</c:v>
                </c:pt>
                <c:pt idx="104">
                  <c:v>42944</c:v>
                </c:pt>
                <c:pt idx="105">
                  <c:v>42947</c:v>
                </c:pt>
                <c:pt idx="106">
                  <c:v>42948</c:v>
                </c:pt>
                <c:pt idx="107">
                  <c:v>42949</c:v>
                </c:pt>
                <c:pt idx="108">
                  <c:v>42950</c:v>
                </c:pt>
                <c:pt idx="109">
                  <c:v>42951</c:v>
                </c:pt>
                <c:pt idx="110">
                  <c:v>42952</c:v>
                </c:pt>
                <c:pt idx="111">
                  <c:v>42953</c:v>
                </c:pt>
                <c:pt idx="112">
                  <c:v>42954</c:v>
                </c:pt>
                <c:pt idx="113">
                  <c:v>42955</c:v>
                </c:pt>
                <c:pt idx="114">
                  <c:v>42956</c:v>
                </c:pt>
                <c:pt idx="115">
                  <c:v>42957</c:v>
                </c:pt>
                <c:pt idx="116">
                  <c:v>42958</c:v>
                </c:pt>
                <c:pt idx="117">
                  <c:v>42962</c:v>
                </c:pt>
                <c:pt idx="118">
                  <c:v>42963</c:v>
                </c:pt>
                <c:pt idx="119">
                  <c:v>42964</c:v>
                </c:pt>
                <c:pt idx="120">
                  <c:v>42968</c:v>
                </c:pt>
                <c:pt idx="121">
                  <c:v>42969</c:v>
                </c:pt>
                <c:pt idx="122">
                  <c:v>42970</c:v>
                </c:pt>
                <c:pt idx="123">
                  <c:v>42971</c:v>
                </c:pt>
                <c:pt idx="124">
                  <c:v>42972</c:v>
                </c:pt>
                <c:pt idx="125">
                  <c:v>42976</c:v>
                </c:pt>
                <c:pt idx="126">
                  <c:v>42977</c:v>
                </c:pt>
                <c:pt idx="127">
                  <c:v>42979</c:v>
                </c:pt>
                <c:pt idx="128">
                  <c:v>42982</c:v>
                </c:pt>
                <c:pt idx="129">
                  <c:v>42983</c:v>
                </c:pt>
                <c:pt idx="130">
                  <c:v>42984</c:v>
                </c:pt>
                <c:pt idx="131">
                  <c:v>42985</c:v>
                </c:pt>
                <c:pt idx="132">
                  <c:v>42986</c:v>
                </c:pt>
                <c:pt idx="133">
                  <c:v>42988</c:v>
                </c:pt>
                <c:pt idx="134">
                  <c:v>42989</c:v>
                </c:pt>
                <c:pt idx="135">
                  <c:v>42990</c:v>
                </c:pt>
                <c:pt idx="136">
                  <c:v>42991</c:v>
                </c:pt>
                <c:pt idx="137">
                  <c:v>42992</c:v>
                </c:pt>
                <c:pt idx="138">
                  <c:v>42993</c:v>
                </c:pt>
                <c:pt idx="139">
                  <c:v>42995</c:v>
                </c:pt>
                <c:pt idx="140">
                  <c:v>42996</c:v>
                </c:pt>
                <c:pt idx="141">
                  <c:v>42997</c:v>
                </c:pt>
                <c:pt idx="142">
                  <c:v>42998</c:v>
                </c:pt>
                <c:pt idx="143">
                  <c:v>42999</c:v>
                </c:pt>
                <c:pt idx="144">
                  <c:v>43000</c:v>
                </c:pt>
                <c:pt idx="145">
                  <c:v>43001</c:v>
                </c:pt>
                <c:pt idx="146">
                  <c:v>43003</c:v>
                </c:pt>
                <c:pt idx="147">
                  <c:v>43004</c:v>
                </c:pt>
                <c:pt idx="148">
                  <c:v>43005</c:v>
                </c:pt>
                <c:pt idx="149">
                  <c:v>43006</c:v>
                </c:pt>
                <c:pt idx="150">
                  <c:v>43007</c:v>
                </c:pt>
                <c:pt idx="151">
                  <c:v>43008</c:v>
                </c:pt>
                <c:pt idx="152">
                  <c:v>43010</c:v>
                </c:pt>
                <c:pt idx="153">
                  <c:v>43011</c:v>
                </c:pt>
                <c:pt idx="154">
                  <c:v>43012</c:v>
                </c:pt>
                <c:pt idx="155">
                  <c:v>43013</c:v>
                </c:pt>
                <c:pt idx="156">
                  <c:v>43014</c:v>
                </c:pt>
                <c:pt idx="157">
                  <c:v>43017</c:v>
                </c:pt>
                <c:pt idx="158">
                  <c:v>43018</c:v>
                </c:pt>
                <c:pt idx="159">
                  <c:v>43020</c:v>
                </c:pt>
                <c:pt idx="160">
                  <c:v>43021</c:v>
                </c:pt>
                <c:pt idx="161">
                  <c:v>43024</c:v>
                </c:pt>
                <c:pt idx="162">
                  <c:v>43025</c:v>
                </c:pt>
                <c:pt idx="163">
                  <c:v>43026</c:v>
                </c:pt>
                <c:pt idx="164">
                  <c:v>43027</c:v>
                </c:pt>
                <c:pt idx="165">
                  <c:v>43028</c:v>
                </c:pt>
                <c:pt idx="166">
                  <c:v>43029</c:v>
                </c:pt>
                <c:pt idx="167">
                  <c:v>43030</c:v>
                </c:pt>
                <c:pt idx="168">
                  <c:v>43031</c:v>
                </c:pt>
                <c:pt idx="169">
                  <c:v>43033</c:v>
                </c:pt>
                <c:pt idx="170">
                  <c:v>43034</c:v>
                </c:pt>
                <c:pt idx="171">
                  <c:v>43036</c:v>
                </c:pt>
                <c:pt idx="172">
                  <c:v>43040</c:v>
                </c:pt>
                <c:pt idx="173">
                  <c:v>43042</c:v>
                </c:pt>
                <c:pt idx="174">
                  <c:v>43043</c:v>
                </c:pt>
                <c:pt idx="175">
                  <c:v>43045</c:v>
                </c:pt>
                <c:pt idx="176">
                  <c:v>43046</c:v>
                </c:pt>
                <c:pt idx="177">
                  <c:v>43047</c:v>
                </c:pt>
                <c:pt idx="178">
                  <c:v>43050</c:v>
                </c:pt>
                <c:pt idx="179">
                  <c:v>43051</c:v>
                </c:pt>
                <c:pt idx="180">
                  <c:v>43052</c:v>
                </c:pt>
                <c:pt idx="181">
                  <c:v>43053</c:v>
                </c:pt>
                <c:pt idx="182">
                  <c:v>43054</c:v>
                </c:pt>
                <c:pt idx="183">
                  <c:v>43055</c:v>
                </c:pt>
                <c:pt idx="184">
                  <c:v>43056</c:v>
                </c:pt>
                <c:pt idx="185">
                  <c:v>43059</c:v>
                </c:pt>
                <c:pt idx="186">
                  <c:v>43060</c:v>
                </c:pt>
                <c:pt idx="187">
                  <c:v>43061</c:v>
                </c:pt>
                <c:pt idx="188">
                  <c:v>43062</c:v>
                </c:pt>
                <c:pt idx="189">
                  <c:v>43063</c:v>
                </c:pt>
                <c:pt idx="190">
                  <c:v>43064</c:v>
                </c:pt>
                <c:pt idx="191">
                  <c:v>43066</c:v>
                </c:pt>
                <c:pt idx="192">
                  <c:v>43067</c:v>
                </c:pt>
                <c:pt idx="193">
                  <c:v>43068</c:v>
                </c:pt>
                <c:pt idx="194">
                  <c:v>43069</c:v>
                </c:pt>
                <c:pt idx="195">
                  <c:v>43070</c:v>
                </c:pt>
                <c:pt idx="196">
                  <c:v>43071</c:v>
                </c:pt>
                <c:pt idx="197">
                  <c:v>43072</c:v>
                </c:pt>
                <c:pt idx="198">
                  <c:v>43073</c:v>
                </c:pt>
                <c:pt idx="199">
                  <c:v>43074</c:v>
                </c:pt>
                <c:pt idx="200">
                  <c:v>43075</c:v>
                </c:pt>
                <c:pt idx="201">
                  <c:v>43076</c:v>
                </c:pt>
                <c:pt idx="202">
                  <c:v>43077</c:v>
                </c:pt>
                <c:pt idx="203">
                  <c:v>43079</c:v>
                </c:pt>
                <c:pt idx="204">
                  <c:v>43080</c:v>
                </c:pt>
                <c:pt idx="205">
                  <c:v>43081</c:v>
                </c:pt>
                <c:pt idx="206">
                  <c:v>43082</c:v>
                </c:pt>
                <c:pt idx="207">
                  <c:v>43083</c:v>
                </c:pt>
                <c:pt idx="208">
                  <c:v>43084</c:v>
                </c:pt>
                <c:pt idx="209">
                  <c:v>43085</c:v>
                </c:pt>
                <c:pt idx="210">
                  <c:v>43087</c:v>
                </c:pt>
                <c:pt idx="211">
                  <c:v>43088</c:v>
                </c:pt>
                <c:pt idx="212">
                  <c:v>43089</c:v>
                </c:pt>
                <c:pt idx="213">
                  <c:v>43091</c:v>
                </c:pt>
                <c:pt idx="214">
                  <c:v>43094</c:v>
                </c:pt>
                <c:pt idx="215">
                  <c:v>43097</c:v>
                </c:pt>
                <c:pt idx="216">
                  <c:v>43098</c:v>
                </c:pt>
                <c:pt idx="217">
                  <c:v>43101</c:v>
                </c:pt>
                <c:pt idx="218">
                  <c:v>43102</c:v>
                </c:pt>
                <c:pt idx="219">
                  <c:v>43103</c:v>
                </c:pt>
                <c:pt idx="220">
                  <c:v>43104</c:v>
                </c:pt>
                <c:pt idx="221">
                  <c:v>43105</c:v>
                </c:pt>
                <c:pt idx="222">
                  <c:v>43108</c:v>
                </c:pt>
                <c:pt idx="223">
                  <c:v>43109</c:v>
                </c:pt>
                <c:pt idx="224">
                  <c:v>43110</c:v>
                </c:pt>
                <c:pt idx="225">
                  <c:v>43111</c:v>
                </c:pt>
                <c:pt idx="226">
                  <c:v>43112</c:v>
                </c:pt>
                <c:pt idx="227">
                  <c:v>43114</c:v>
                </c:pt>
                <c:pt idx="228">
                  <c:v>43115</c:v>
                </c:pt>
                <c:pt idx="229">
                  <c:v>43116</c:v>
                </c:pt>
                <c:pt idx="230">
                  <c:v>43117</c:v>
                </c:pt>
                <c:pt idx="231">
                  <c:v>43118</c:v>
                </c:pt>
                <c:pt idx="232">
                  <c:v>43119</c:v>
                </c:pt>
                <c:pt idx="233">
                  <c:v>43122</c:v>
                </c:pt>
                <c:pt idx="234">
                  <c:v>43123</c:v>
                </c:pt>
                <c:pt idx="235">
                  <c:v>43124</c:v>
                </c:pt>
                <c:pt idx="236">
                  <c:v>43125</c:v>
                </c:pt>
                <c:pt idx="237">
                  <c:v>43126</c:v>
                </c:pt>
                <c:pt idx="238">
                  <c:v>43127</c:v>
                </c:pt>
                <c:pt idx="239">
                  <c:v>43129</c:v>
                </c:pt>
                <c:pt idx="240">
                  <c:v>43130</c:v>
                </c:pt>
                <c:pt idx="241">
                  <c:v>43131</c:v>
                </c:pt>
                <c:pt idx="242">
                  <c:v>43132</c:v>
                </c:pt>
                <c:pt idx="243">
                  <c:v>43133</c:v>
                </c:pt>
                <c:pt idx="244">
                  <c:v>43134</c:v>
                </c:pt>
                <c:pt idx="245">
                  <c:v>43135</c:v>
                </c:pt>
                <c:pt idx="246">
                  <c:v>43136</c:v>
                </c:pt>
                <c:pt idx="247">
                  <c:v>43138</c:v>
                </c:pt>
                <c:pt idx="248">
                  <c:v>43139</c:v>
                </c:pt>
                <c:pt idx="249">
                  <c:v>43140</c:v>
                </c:pt>
                <c:pt idx="250">
                  <c:v>43141</c:v>
                </c:pt>
                <c:pt idx="251">
                  <c:v>43142</c:v>
                </c:pt>
                <c:pt idx="252">
                  <c:v>43143</c:v>
                </c:pt>
                <c:pt idx="253">
                  <c:v>43144</c:v>
                </c:pt>
                <c:pt idx="254">
                  <c:v>43145</c:v>
                </c:pt>
                <c:pt idx="255">
                  <c:v>43146</c:v>
                </c:pt>
                <c:pt idx="256">
                  <c:v>43147</c:v>
                </c:pt>
                <c:pt idx="257">
                  <c:v>43148</c:v>
                </c:pt>
                <c:pt idx="258">
                  <c:v>43150</c:v>
                </c:pt>
                <c:pt idx="259">
                  <c:v>43151</c:v>
                </c:pt>
                <c:pt idx="260">
                  <c:v>43152</c:v>
                </c:pt>
                <c:pt idx="261">
                  <c:v>43153</c:v>
                </c:pt>
                <c:pt idx="262">
                  <c:v>43154</c:v>
                </c:pt>
                <c:pt idx="263">
                  <c:v>43157</c:v>
                </c:pt>
                <c:pt idx="264">
                  <c:v>43158</c:v>
                </c:pt>
                <c:pt idx="265">
                  <c:v>43159</c:v>
                </c:pt>
                <c:pt idx="266">
                  <c:v>43160</c:v>
                </c:pt>
                <c:pt idx="267">
                  <c:v>43161</c:v>
                </c:pt>
                <c:pt idx="268">
                  <c:v>43162</c:v>
                </c:pt>
                <c:pt idx="269">
                  <c:v>43163</c:v>
                </c:pt>
                <c:pt idx="270">
                  <c:v>43164</c:v>
                </c:pt>
                <c:pt idx="271">
                  <c:v>43165</c:v>
                </c:pt>
                <c:pt idx="272">
                  <c:v>43166</c:v>
                </c:pt>
                <c:pt idx="273">
                  <c:v>43167</c:v>
                </c:pt>
                <c:pt idx="274">
                  <c:v>43168</c:v>
                </c:pt>
                <c:pt idx="275">
                  <c:v>43169</c:v>
                </c:pt>
                <c:pt idx="276">
                  <c:v>43171</c:v>
                </c:pt>
                <c:pt idx="277">
                  <c:v>43172</c:v>
                </c:pt>
                <c:pt idx="278">
                  <c:v>43173</c:v>
                </c:pt>
                <c:pt idx="279">
                  <c:v>43174</c:v>
                </c:pt>
                <c:pt idx="280">
                  <c:v>43175</c:v>
                </c:pt>
                <c:pt idx="281">
                  <c:v>43178</c:v>
                </c:pt>
                <c:pt idx="282">
                  <c:v>43179</c:v>
                </c:pt>
                <c:pt idx="283">
                  <c:v>43181</c:v>
                </c:pt>
                <c:pt idx="284">
                  <c:v>43182</c:v>
                </c:pt>
                <c:pt idx="285">
                  <c:v>43183</c:v>
                </c:pt>
                <c:pt idx="286">
                  <c:v>43184</c:v>
                </c:pt>
                <c:pt idx="287">
                  <c:v>43185</c:v>
                </c:pt>
                <c:pt idx="288">
                  <c:v>43186</c:v>
                </c:pt>
                <c:pt idx="289">
                  <c:v>43187</c:v>
                </c:pt>
                <c:pt idx="290">
                  <c:v>43188</c:v>
                </c:pt>
                <c:pt idx="291">
                  <c:v>43189</c:v>
                </c:pt>
                <c:pt idx="292">
                  <c:v>43191</c:v>
                </c:pt>
                <c:pt idx="293">
                  <c:v>43193</c:v>
                </c:pt>
                <c:pt idx="294">
                  <c:v>43194</c:v>
                </c:pt>
                <c:pt idx="295">
                  <c:v>43195</c:v>
                </c:pt>
                <c:pt idx="296">
                  <c:v>43196</c:v>
                </c:pt>
                <c:pt idx="297">
                  <c:v>43197</c:v>
                </c:pt>
                <c:pt idx="298">
                  <c:v>43199</c:v>
                </c:pt>
                <c:pt idx="299">
                  <c:v>43200</c:v>
                </c:pt>
                <c:pt idx="300">
                  <c:v>43201</c:v>
                </c:pt>
                <c:pt idx="301">
                  <c:v>43202</c:v>
                </c:pt>
                <c:pt idx="302">
                  <c:v>43203</c:v>
                </c:pt>
                <c:pt idx="303">
                  <c:v>43205</c:v>
                </c:pt>
                <c:pt idx="304">
                  <c:v>43206</c:v>
                </c:pt>
                <c:pt idx="305">
                  <c:v>43207</c:v>
                </c:pt>
                <c:pt idx="306">
                  <c:v>43208</c:v>
                </c:pt>
                <c:pt idx="307">
                  <c:v>43209</c:v>
                </c:pt>
                <c:pt idx="308">
                  <c:v>43210</c:v>
                </c:pt>
                <c:pt idx="309">
                  <c:v>43211</c:v>
                </c:pt>
                <c:pt idx="310">
                  <c:v>43213</c:v>
                </c:pt>
                <c:pt idx="311">
                  <c:v>43214</c:v>
                </c:pt>
                <c:pt idx="312">
                  <c:v>43215</c:v>
                </c:pt>
                <c:pt idx="313">
                  <c:v>43216</c:v>
                </c:pt>
                <c:pt idx="314">
                  <c:v>43217</c:v>
                </c:pt>
                <c:pt idx="315">
                  <c:v>43221</c:v>
                </c:pt>
                <c:pt idx="316">
                  <c:v>43222</c:v>
                </c:pt>
                <c:pt idx="317">
                  <c:v>43223</c:v>
                </c:pt>
                <c:pt idx="318">
                  <c:v>43224</c:v>
                </c:pt>
                <c:pt idx="319">
                  <c:v>43227</c:v>
                </c:pt>
                <c:pt idx="320">
                  <c:v>43228</c:v>
                </c:pt>
                <c:pt idx="321">
                  <c:v>43229</c:v>
                </c:pt>
                <c:pt idx="322">
                  <c:v>43230</c:v>
                </c:pt>
                <c:pt idx="323">
                  <c:v>43231</c:v>
                </c:pt>
                <c:pt idx="324">
                  <c:v>43233</c:v>
                </c:pt>
                <c:pt idx="325">
                  <c:v>43234</c:v>
                </c:pt>
                <c:pt idx="326">
                  <c:v>43235</c:v>
                </c:pt>
                <c:pt idx="327">
                  <c:v>43236</c:v>
                </c:pt>
                <c:pt idx="328">
                  <c:v>43237</c:v>
                </c:pt>
                <c:pt idx="329">
                  <c:v>43240</c:v>
                </c:pt>
                <c:pt idx="330">
                  <c:v>43242</c:v>
                </c:pt>
                <c:pt idx="331">
                  <c:v>43243</c:v>
                </c:pt>
                <c:pt idx="332">
                  <c:v>43244</c:v>
                </c:pt>
                <c:pt idx="333">
                  <c:v>43245</c:v>
                </c:pt>
                <c:pt idx="334">
                  <c:v>43246</c:v>
                </c:pt>
                <c:pt idx="335">
                  <c:v>43247</c:v>
                </c:pt>
                <c:pt idx="336">
                  <c:v>43248</c:v>
                </c:pt>
                <c:pt idx="337">
                  <c:v>43249</c:v>
                </c:pt>
                <c:pt idx="338">
                  <c:v>43250</c:v>
                </c:pt>
                <c:pt idx="339">
                  <c:v>43251</c:v>
                </c:pt>
                <c:pt idx="340">
                  <c:v>43252</c:v>
                </c:pt>
                <c:pt idx="341">
                  <c:v>43253</c:v>
                </c:pt>
                <c:pt idx="342">
                  <c:v>43255</c:v>
                </c:pt>
                <c:pt idx="343">
                  <c:v>43256</c:v>
                </c:pt>
                <c:pt idx="344">
                  <c:v>43257</c:v>
                </c:pt>
                <c:pt idx="345">
                  <c:v>43258</c:v>
                </c:pt>
                <c:pt idx="346">
                  <c:v>43259</c:v>
                </c:pt>
                <c:pt idx="347">
                  <c:v>43260</c:v>
                </c:pt>
                <c:pt idx="348">
                  <c:v>43261</c:v>
                </c:pt>
                <c:pt idx="349">
                  <c:v>43262</c:v>
                </c:pt>
                <c:pt idx="350">
                  <c:v>43263</c:v>
                </c:pt>
                <c:pt idx="351">
                  <c:v>43264</c:v>
                </c:pt>
                <c:pt idx="352">
                  <c:v>43265</c:v>
                </c:pt>
                <c:pt idx="353">
                  <c:v>43266</c:v>
                </c:pt>
                <c:pt idx="354">
                  <c:v>43269</c:v>
                </c:pt>
                <c:pt idx="355">
                  <c:v>43270</c:v>
                </c:pt>
                <c:pt idx="356">
                  <c:v>43271</c:v>
                </c:pt>
                <c:pt idx="357">
                  <c:v>43272</c:v>
                </c:pt>
                <c:pt idx="358">
                  <c:v>43273</c:v>
                </c:pt>
                <c:pt idx="359">
                  <c:v>43274</c:v>
                </c:pt>
                <c:pt idx="360">
                  <c:v>43275</c:v>
                </c:pt>
                <c:pt idx="361">
                  <c:v>43276</c:v>
                </c:pt>
                <c:pt idx="362">
                  <c:v>43277</c:v>
                </c:pt>
                <c:pt idx="363">
                  <c:v>43278</c:v>
                </c:pt>
                <c:pt idx="364">
                  <c:v>43279</c:v>
                </c:pt>
                <c:pt idx="365">
                  <c:v>43280</c:v>
                </c:pt>
                <c:pt idx="366">
                  <c:v>43282</c:v>
                </c:pt>
                <c:pt idx="367">
                  <c:v>43283</c:v>
                </c:pt>
                <c:pt idx="368">
                  <c:v>43284</c:v>
                </c:pt>
                <c:pt idx="369">
                  <c:v>43285</c:v>
                </c:pt>
                <c:pt idx="370">
                  <c:v>43286</c:v>
                </c:pt>
                <c:pt idx="371">
                  <c:v>43287</c:v>
                </c:pt>
                <c:pt idx="372">
                  <c:v>43288</c:v>
                </c:pt>
                <c:pt idx="373">
                  <c:v>43290</c:v>
                </c:pt>
                <c:pt idx="374">
                  <c:v>43291</c:v>
                </c:pt>
                <c:pt idx="375">
                  <c:v>43292</c:v>
                </c:pt>
                <c:pt idx="376">
                  <c:v>43293</c:v>
                </c:pt>
                <c:pt idx="377">
                  <c:v>43294</c:v>
                </c:pt>
                <c:pt idx="378">
                  <c:v>43296</c:v>
                </c:pt>
                <c:pt idx="379">
                  <c:v>43297</c:v>
                </c:pt>
                <c:pt idx="380">
                  <c:v>43298</c:v>
                </c:pt>
                <c:pt idx="381">
                  <c:v>43299</c:v>
                </c:pt>
                <c:pt idx="382">
                  <c:v>43300</c:v>
                </c:pt>
                <c:pt idx="383">
                  <c:v>43301</c:v>
                </c:pt>
                <c:pt idx="384">
                  <c:v>43302</c:v>
                </c:pt>
                <c:pt idx="385">
                  <c:v>43304</c:v>
                </c:pt>
                <c:pt idx="386">
                  <c:v>43305</c:v>
                </c:pt>
                <c:pt idx="387">
                  <c:v>43306</c:v>
                </c:pt>
                <c:pt idx="388">
                  <c:v>43307</c:v>
                </c:pt>
                <c:pt idx="389">
                  <c:v>43308</c:v>
                </c:pt>
                <c:pt idx="390">
                  <c:v>43309</c:v>
                </c:pt>
                <c:pt idx="391">
                  <c:v>43310</c:v>
                </c:pt>
                <c:pt idx="392">
                  <c:v>43311</c:v>
                </c:pt>
                <c:pt idx="393">
                  <c:v>43312</c:v>
                </c:pt>
                <c:pt idx="394">
                  <c:v>43313</c:v>
                </c:pt>
                <c:pt idx="395">
                  <c:v>43314</c:v>
                </c:pt>
                <c:pt idx="396">
                  <c:v>43315</c:v>
                </c:pt>
                <c:pt idx="397">
                  <c:v>43316</c:v>
                </c:pt>
                <c:pt idx="398">
                  <c:v>43317</c:v>
                </c:pt>
                <c:pt idx="399">
                  <c:v>43318</c:v>
                </c:pt>
                <c:pt idx="400">
                  <c:v>43319</c:v>
                </c:pt>
                <c:pt idx="401">
                  <c:v>43320</c:v>
                </c:pt>
                <c:pt idx="402">
                  <c:v>43321</c:v>
                </c:pt>
                <c:pt idx="403">
                  <c:v>43322</c:v>
                </c:pt>
                <c:pt idx="404">
                  <c:v>43324</c:v>
                </c:pt>
                <c:pt idx="405">
                  <c:v>43325</c:v>
                </c:pt>
                <c:pt idx="406">
                  <c:v>43326</c:v>
                </c:pt>
                <c:pt idx="407">
                  <c:v>43327</c:v>
                </c:pt>
                <c:pt idx="408">
                  <c:v>43328</c:v>
                </c:pt>
                <c:pt idx="409">
                  <c:v>43329</c:v>
                </c:pt>
                <c:pt idx="410">
                  <c:v>43330</c:v>
                </c:pt>
                <c:pt idx="411">
                  <c:v>43331</c:v>
                </c:pt>
                <c:pt idx="412">
                  <c:v>43332</c:v>
                </c:pt>
                <c:pt idx="413">
                  <c:v>43333</c:v>
                </c:pt>
                <c:pt idx="414">
                  <c:v>43334</c:v>
                </c:pt>
                <c:pt idx="415">
                  <c:v>43335</c:v>
                </c:pt>
                <c:pt idx="416">
                  <c:v>43336</c:v>
                </c:pt>
                <c:pt idx="417">
                  <c:v>43337</c:v>
                </c:pt>
                <c:pt idx="418">
                  <c:v>43338</c:v>
                </c:pt>
                <c:pt idx="419">
                  <c:v>43339</c:v>
                </c:pt>
                <c:pt idx="420">
                  <c:v>43340</c:v>
                </c:pt>
                <c:pt idx="421">
                  <c:v>43341</c:v>
                </c:pt>
                <c:pt idx="422">
                  <c:v>43342</c:v>
                </c:pt>
                <c:pt idx="423">
                  <c:v>43343</c:v>
                </c:pt>
                <c:pt idx="424">
                  <c:v>43344</c:v>
                </c:pt>
                <c:pt idx="425">
                  <c:v>43345</c:v>
                </c:pt>
                <c:pt idx="426">
                  <c:v>43346</c:v>
                </c:pt>
                <c:pt idx="427">
                  <c:v>43347</c:v>
                </c:pt>
                <c:pt idx="428">
                  <c:v>43348</c:v>
                </c:pt>
                <c:pt idx="429">
                  <c:v>43349</c:v>
                </c:pt>
                <c:pt idx="430">
                  <c:v>43350</c:v>
                </c:pt>
                <c:pt idx="431">
                  <c:v>43351</c:v>
                </c:pt>
                <c:pt idx="432">
                  <c:v>43352</c:v>
                </c:pt>
                <c:pt idx="433">
                  <c:v>43353</c:v>
                </c:pt>
                <c:pt idx="434">
                  <c:v>43354</c:v>
                </c:pt>
                <c:pt idx="435">
                  <c:v>43355</c:v>
                </c:pt>
                <c:pt idx="436">
                  <c:v>43356</c:v>
                </c:pt>
                <c:pt idx="437">
                  <c:v>43357</c:v>
                </c:pt>
                <c:pt idx="438">
                  <c:v>43358</c:v>
                </c:pt>
                <c:pt idx="439">
                  <c:v>43359</c:v>
                </c:pt>
                <c:pt idx="440">
                  <c:v>43360</c:v>
                </c:pt>
                <c:pt idx="441">
                  <c:v>43361</c:v>
                </c:pt>
                <c:pt idx="442">
                  <c:v>43362</c:v>
                </c:pt>
                <c:pt idx="443">
                  <c:v>43363</c:v>
                </c:pt>
                <c:pt idx="444">
                  <c:v>43364</c:v>
                </c:pt>
                <c:pt idx="445">
                  <c:v>43365</c:v>
                </c:pt>
                <c:pt idx="446">
                  <c:v>43366</c:v>
                </c:pt>
                <c:pt idx="447">
                  <c:v>43367</c:v>
                </c:pt>
                <c:pt idx="448">
                  <c:v>43368</c:v>
                </c:pt>
                <c:pt idx="449">
                  <c:v>43369</c:v>
                </c:pt>
                <c:pt idx="450">
                  <c:v>43370</c:v>
                </c:pt>
                <c:pt idx="451">
                  <c:v>43371</c:v>
                </c:pt>
                <c:pt idx="452">
                  <c:v>43372</c:v>
                </c:pt>
                <c:pt idx="453">
                  <c:v>43373</c:v>
                </c:pt>
                <c:pt idx="454">
                  <c:v>43374</c:v>
                </c:pt>
                <c:pt idx="455">
                  <c:v>43375</c:v>
                </c:pt>
                <c:pt idx="456">
                  <c:v>43376</c:v>
                </c:pt>
                <c:pt idx="457">
                  <c:v>43377</c:v>
                </c:pt>
                <c:pt idx="458">
                  <c:v>43378</c:v>
                </c:pt>
                <c:pt idx="459">
                  <c:v>43379</c:v>
                </c:pt>
                <c:pt idx="460">
                  <c:v>43380</c:v>
                </c:pt>
                <c:pt idx="461">
                  <c:v>43381</c:v>
                </c:pt>
                <c:pt idx="462">
                  <c:v>43382</c:v>
                </c:pt>
                <c:pt idx="463">
                  <c:v>43383</c:v>
                </c:pt>
                <c:pt idx="464">
                  <c:v>43384</c:v>
                </c:pt>
                <c:pt idx="465">
                  <c:v>43385</c:v>
                </c:pt>
                <c:pt idx="466">
                  <c:v>43386</c:v>
                </c:pt>
                <c:pt idx="467">
                  <c:v>43387</c:v>
                </c:pt>
                <c:pt idx="468">
                  <c:v>43388</c:v>
                </c:pt>
                <c:pt idx="469">
                  <c:v>43389</c:v>
                </c:pt>
                <c:pt idx="470">
                  <c:v>43390</c:v>
                </c:pt>
                <c:pt idx="471">
                  <c:v>43391</c:v>
                </c:pt>
                <c:pt idx="472">
                  <c:v>43392</c:v>
                </c:pt>
                <c:pt idx="473">
                  <c:v>43393</c:v>
                </c:pt>
                <c:pt idx="474">
                  <c:v>43394</c:v>
                </c:pt>
                <c:pt idx="475">
                  <c:v>43395</c:v>
                </c:pt>
                <c:pt idx="476">
                  <c:v>43396</c:v>
                </c:pt>
                <c:pt idx="477">
                  <c:v>43397</c:v>
                </c:pt>
                <c:pt idx="478">
                  <c:v>43398</c:v>
                </c:pt>
                <c:pt idx="479">
                  <c:v>43399</c:v>
                </c:pt>
                <c:pt idx="480">
                  <c:v>43400</c:v>
                </c:pt>
                <c:pt idx="481">
                  <c:v>43401</c:v>
                </c:pt>
                <c:pt idx="482">
                  <c:v>43402</c:v>
                </c:pt>
                <c:pt idx="483">
                  <c:v>43403</c:v>
                </c:pt>
                <c:pt idx="484">
                  <c:v>43404</c:v>
                </c:pt>
                <c:pt idx="485">
                  <c:v>43405</c:v>
                </c:pt>
                <c:pt idx="486">
                  <c:v>43406</c:v>
                </c:pt>
                <c:pt idx="487">
                  <c:v>43407</c:v>
                </c:pt>
                <c:pt idx="488">
                  <c:v>43408</c:v>
                </c:pt>
                <c:pt idx="489">
                  <c:v>43409</c:v>
                </c:pt>
                <c:pt idx="490">
                  <c:v>43410</c:v>
                </c:pt>
                <c:pt idx="491">
                  <c:v>43411</c:v>
                </c:pt>
                <c:pt idx="492">
                  <c:v>43412</c:v>
                </c:pt>
                <c:pt idx="493">
                  <c:v>43413</c:v>
                </c:pt>
                <c:pt idx="494">
                  <c:v>43414</c:v>
                </c:pt>
                <c:pt idx="495">
                  <c:v>43415</c:v>
                </c:pt>
                <c:pt idx="496">
                  <c:v>43416</c:v>
                </c:pt>
                <c:pt idx="497">
                  <c:v>43417</c:v>
                </c:pt>
                <c:pt idx="498">
                  <c:v>43418</c:v>
                </c:pt>
                <c:pt idx="499">
                  <c:v>43419</c:v>
                </c:pt>
                <c:pt idx="500">
                  <c:v>43420</c:v>
                </c:pt>
                <c:pt idx="501">
                  <c:v>43421</c:v>
                </c:pt>
                <c:pt idx="502">
                  <c:v>43422</c:v>
                </c:pt>
                <c:pt idx="503">
                  <c:v>43423</c:v>
                </c:pt>
                <c:pt idx="504">
                  <c:v>43424</c:v>
                </c:pt>
                <c:pt idx="505">
                  <c:v>43425</c:v>
                </c:pt>
                <c:pt idx="506">
                  <c:v>43426</c:v>
                </c:pt>
                <c:pt idx="507">
                  <c:v>43427</c:v>
                </c:pt>
                <c:pt idx="508">
                  <c:v>43428</c:v>
                </c:pt>
                <c:pt idx="509">
                  <c:v>43429</c:v>
                </c:pt>
                <c:pt idx="510">
                  <c:v>43430</c:v>
                </c:pt>
                <c:pt idx="511">
                  <c:v>43431</c:v>
                </c:pt>
                <c:pt idx="512">
                  <c:v>43432</c:v>
                </c:pt>
                <c:pt idx="513">
                  <c:v>43433</c:v>
                </c:pt>
                <c:pt idx="514">
                  <c:v>43434</c:v>
                </c:pt>
                <c:pt idx="515">
                  <c:v>43435</c:v>
                </c:pt>
                <c:pt idx="516">
                  <c:v>43436</c:v>
                </c:pt>
                <c:pt idx="517">
                  <c:v>43437</c:v>
                </c:pt>
                <c:pt idx="518">
                  <c:v>43438</c:v>
                </c:pt>
                <c:pt idx="519">
                  <c:v>43439</c:v>
                </c:pt>
                <c:pt idx="520">
                  <c:v>43440</c:v>
                </c:pt>
                <c:pt idx="521">
                  <c:v>43441</c:v>
                </c:pt>
                <c:pt idx="522">
                  <c:v>43442</c:v>
                </c:pt>
                <c:pt idx="523">
                  <c:v>43443</c:v>
                </c:pt>
                <c:pt idx="524">
                  <c:v>43444</c:v>
                </c:pt>
                <c:pt idx="525">
                  <c:v>43445</c:v>
                </c:pt>
                <c:pt idx="526">
                  <c:v>43446</c:v>
                </c:pt>
                <c:pt idx="527">
                  <c:v>43447</c:v>
                </c:pt>
                <c:pt idx="528">
                  <c:v>43448</c:v>
                </c:pt>
                <c:pt idx="529">
                  <c:v>43449</c:v>
                </c:pt>
                <c:pt idx="530">
                  <c:v>43450</c:v>
                </c:pt>
                <c:pt idx="531">
                  <c:v>43451</c:v>
                </c:pt>
                <c:pt idx="532">
                  <c:v>43452</c:v>
                </c:pt>
                <c:pt idx="533">
                  <c:v>43453</c:v>
                </c:pt>
                <c:pt idx="534">
                  <c:v>43454</c:v>
                </c:pt>
                <c:pt idx="535">
                  <c:v>43455</c:v>
                </c:pt>
                <c:pt idx="536">
                  <c:v>43456</c:v>
                </c:pt>
                <c:pt idx="537">
                  <c:v>43457</c:v>
                </c:pt>
                <c:pt idx="538">
                  <c:v>43458</c:v>
                </c:pt>
                <c:pt idx="539">
                  <c:v>43459</c:v>
                </c:pt>
                <c:pt idx="540">
                  <c:v>43460</c:v>
                </c:pt>
                <c:pt idx="541">
                  <c:v>43461</c:v>
                </c:pt>
                <c:pt idx="542">
                  <c:v>43462</c:v>
                </c:pt>
                <c:pt idx="543">
                  <c:v>43463</c:v>
                </c:pt>
                <c:pt idx="544">
                  <c:v>43464</c:v>
                </c:pt>
                <c:pt idx="545">
                  <c:v>43465</c:v>
                </c:pt>
                <c:pt idx="546">
                  <c:v>43466</c:v>
                </c:pt>
                <c:pt idx="547">
                  <c:v>43467</c:v>
                </c:pt>
                <c:pt idx="548">
                  <c:v>43468</c:v>
                </c:pt>
                <c:pt idx="549">
                  <c:v>43469</c:v>
                </c:pt>
                <c:pt idx="550">
                  <c:v>43470</c:v>
                </c:pt>
                <c:pt idx="551">
                  <c:v>43471</c:v>
                </c:pt>
                <c:pt idx="552">
                  <c:v>43472</c:v>
                </c:pt>
                <c:pt idx="553">
                  <c:v>43473</c:v>
                </c:pt>
                <c:pt idx="554">
                  <c:v>43474</c:v>
                </c:pt>
                <c:pt idx="555">
                  <c:v>43475</c:v>
                </c:pt>
                <c:pt idx="556">
                  <c:v>43476</c:v>
                </c:pt>
                <c:pt idx="557">
                  <c:v>43477</c:v>
                </c:pt>
                <c:pt idx="558">
                  <c:v>43478</c:v>
                </c:pt>
                <c:pt idx="559">
                  <c:v>43479</c:v>
                </c:pt>
                <c:pt idx="560">
                  <c:v>43480</c:v>
                </c:pt>
                <c:pt idx="561">
                  <c:v>43481</c:v>
                </c:pt>
                <c:pt idx="562">
                  <c:v>43482</c:v>
                </c:pt>
                <c:pt idx="563">
                  <c:v>43483</c:v>
                </c:pt>
                <c:pt idx="564">
                  <c:v>43484</c:v>
                </c:pt>
                <c:pt idx="565">
                  <c:v>43485</c:v>
                </c:pt>
                <c:pt idx="566">
                  <c:v>43486</c:v>
                </c:pt>
                <c:pt idx="567">
                  <c:v>43487</c:v>
                </c:pt>
                <c:pt idx="568">
                  <c:v>43488</c:v>
                </c:pt>
                <c:pt idx="569">
                  <c:v>43489</c:v>
                </c:pt>
                <c:pt idx="570">
                  <c:v>43490</c:v>
                </c:pt>
                <c:pt idx="571">
                  <c:v>43491</c:v>
                </c:pt>
                <c:pt idx="572">
                  <c:v>43492</c:v>
                </c:pt>
                <c:pt idx="573">
                  <c:v>43493</c:v>
                </c:pt>
                <c:pt idx="574">
                  <c:v>43494</c:v>
                </c:pt>
                <c:pt idx="575">
                  <c:v>43495</c:v>
                </c:pt>
                <c:pt idx="576">
                  <c:v>43496</c:v>
                </c:pt>
                <c:pt idx="577">
                  <c:v>43497</c:v>
                </c:pt>
                <c:pt idx="578">
                  <c:v>43498</c:v>
                </c:pt>
                <c:pt idx="579">
                  <c:v>43499</c:v>
                </c:pt>
                <c:pt idx="580">
                  <c:v>43500</c:v>
                </c:pt>
                <c:pt idx="581">
                  <c:v>43501</c:v>
                </c:pt>
                <c:pt idx="582">
                  <c:v>43502</c:v>
                </c:pt>
                <c:pt idx="583">
                  <c:v>43503</c:v>
                </c:pt>
                <c:pt idx="584">
                  <c:v>43504</c:v>
                </c:pt>
                <c:pt idx="585">
                  <c:v>43505</c:v>
                </c:pt>
                <c:pt idx="586">
                  <c:v>43506</c:v>
                </c:pt>
                <c:pt idx="587">
                  <c:v>43507</c:v>
                </c:pt>
                <c:pt idx="588">
                  <c:v>43508</c:v>
                </c:pt>
                <c:pt idx="589">
                  <c:v>43509</c:v>
                </c:pt>
                <c:pt idx="590">
                  <c:v>43510</c:v>
                </c:pt>
                <c:pt idx="591">
                  <c:v>43511</c:v>
                </c:pt>
                <c:pt idx="592">
                  <c:v>43512</c:v>
                </c:pt>
                <c:pt idx="593">
                  <c:v>43513</c:v>
                </c:pt>
                <c:pt idx="594">
                  <c:v>43514</c:v>
                </c:pt>
                <c:pt idx="595">
                  <c:v>43515</c:v>
                </c:pt>
                <c:pt idx="596">
                  <c:v>43516</c:v>
                </c:pt>
                <c:pt idx="597">
                  <c:v>43517</c:v>
                </c:pt>
                <c:pt idx="598">
                  <c:v>43518</c:v>
                </c:pt>
                <c:pt idx="599">
                  <c:v>43519</c:v>
                </c:pt>
                <c:pt idx="600">
                  <c:v>43520</c:v>
                </c:pt>
                <c:pt idx="601">
                  <c:v>43521</c:v>
                </c:pt>
                <c:pt idx="602">
                  <c:v>43522</c:v>
                </c:pt>
                <c:pt idx="603">
                  <c:v>43523</c:v>
                </c:pt>
                <c:pt idx="604">
                  <c:v>43524</c:v>
                </c:pt>
                <c:pt idx="605">
                  <c:v>43525</c:v>
                </c:pt>
                <c:pt idx="606">
                  <c:v>43526</c:v>
                </c:pt>
                <c:pt idx="607">
                  <c:v>43527</c:v>
                </c:pt>
                <c:pt idx="608">
                  <c:v>43528</c:v>
                </c:pt>
                <c:pt idx="609">
                  <c:v>43529</c:v>
                </c:pt>
                <c:pt idx="610">
                  <c:v>43530</c:v>
                </c:pt>
                <c:pt idx="611">
                  <c:v>43531</c:v>
                </c:pt>
                <c:pt idx="612">
                  <c:v>43532</c:v>
                </c:pt>
                <c:pt idx="613">
                  <c:v>43533</c:v>
                </c:pt>
                <c:pt idx="614">
                  <c:v>43534</c:v>
                </c:pt>
                <c:pt idx="615">
                  <c:v>43535</c:v>
                </c:pt>
                <c:pt idx="616">
                  <c:v>43536</c:v>
                </c:pt>
                <c:pt idx="617">
                  <c:v>43537</c:v>
                </c:pt>
                <c:pt idx="618">
                  <c:v>43538</c:v>
                </c:pt>
                <c:pt idx="619">
                  <c:v>43539</c:v>
                </c:pt>
                <c:pt idx="620">
                  <c:v>43540</c:v>
                </c:pt>
                <c:pt idx="621">
                  <c:v>43541</c:v>
                </c:pt>
                <c:pt idx="622">
                  <c:v>43542</c:v>
                </c:pt>
                <c:pt idx="623">
                  <c:v>43543</c:v>
                </c:pt>
                <c:pt idx="624">
                  <c:v>43544</c:v>
                </c:pt>
                <c:pt idx="625">
                  <c:v>43545</c:v>
                </c:pt>
                <c:pt idx="626">
                  <c:v>43546</c:v>
                </c:pt>
                <c:pt idx="627">
                  <c:v>43547</c:v>
                </c:pt>
                <c:pt idx="628">
                  <c:v>43548</c:v>
                </c:pt>
                <c:pt idx="629">
                  <c:v>43549</c:v>
                </c:pt>
                <c:pt idx="630">
                  <c:v>43550</c:v>
                </c:pt>
                <c:pt idx="631">
                  <c:v>43551</c:v>
                </c:pt>
                <c:pt idx="632">
                  <c:v>43552</c:v>
                </c:pt>
                <c:pt idx="633">
                  <c:v>43553</c:v>
                </c:pt>
                <c:pt idx="634">
                  <c:v>43554</c:v>
                </c:pt>
                <c:pt idx="635">
                  <c:v>43555</c:v>
                </c:pt>
                <c:pt idx="636">
                  <c:v>43556</c:v>
                </c:pt>
                <c:pt idx="637">
                  <c:v>43557</c:v>
                </c:pt>
                <c:pt idx="638">
                  <c:v>43558</c:v>
                </c:pt>
                <c:pt idx="639">
                  <c:v>43559</c:v>
                </c:pt>
                <c:pt idx="640">
                  <c:v>43560</c:v>
                </c:pt>
                <c:pt idx="641">
                  <c:v>43561</c:v>
                </c:pt>
                <c:pt idx="642">
                  <c:v>43562</c:v>
                </c:pt>
                <c:pt idx="643">
                  <c:v>43563</c:v>
                </c:pt>
                <c:pt idx="644">
                  <c:v>43564</c:v>
                </c:pt>
                <c:pt idx="645">
                  <c:v>43565</c:v>
                </c:pt>
                <c:pt idx="646">
                  <c:v>43566</c:v>
                </c:pt>
                <c:pt idx="647">
                  <c:v>43567</c:v>
                </c:pt>
                <c:pt idx="648">
                  <c:v>43568</c:v>
                </c:pt>
                <c:pt idx="649">
                  <c:v>43569</c:v>
                </c:pt>
                <c:pt idx="650">
                  <c:v>43570</c:v>
                </c:pt>
                <c:pt idx="651">
                  <c:v>43571</c:v>
                </c:pt>
                <c:pt idx="652">
                  <c:v>43572</c:v>
                </c:pt>
                <c:pt idx="653">
                  <c:v>43573</c:v>
                </c:pt>
                <c:pt idx="654">
                  <c:v>43574</c:v>
                </c:pt>
                <c:pt idx="655">
                  <c:v>43575</c:v>
                </c:pt>
                <c:pt idx="656">
                  <c:v>43576</c:v>
                </c:pt>
                <c:pt idx="657">
                  <c:v>43577</c:v>
                </c:pt>
                <c:pt idx="658">
                  <c:v>43578</c:v>
                </c:pt>
                <c:pt idx="659">
                  <c:v>43579</c:v>
                </c:pt>
                <c:pt idx="660">
                  <c:v>43580</c:v>
                </c:pt>
                <c:pt idx="661">
                  <c:v>43581</c:v>
                </c:pt>
                <c:pt idx="662">
                  <c:v>43582</c:v>
                </c:pt>
                <c:pt idx="663">
                  <c:v>43583</c:v>
                </c:pt>
                <c:pt idx="664">
                  <c:v>43584</c:v>
                </c:pt>
                <c:pt idx="665">
                  <c:v>43585</c:v>
                </c:pt>
                <c:pt idx="666">
                  <c:v>43586</c:v>
                </c:pt>
                <c:pt idx="667">
                  <c:v>43587</c:v>
                </c:pt>
                <c:pt idx="668">
                  <c:v>43588</c:v>
                </c:pt>
                <c:pt idx="669">
                  <c:v>43589</c:v>
                </c:pt>
                <c:pt idx="670">
                  <c:v>43591</c:v>
                </c:pt>
                <c:pt idx="671">
                  <c:v>43592</c:v>
                </c:pt>
                <c:pt idx="672">
                  <c:v>43593</c:v>
                </c:pt>
                <c:pt idx="673">
                  <c:v>43594</c:v>
                </c:pt>
                <c:pt idx="674">
                  <c:v>43595</c:v>
                </c:pt>
                <c:pt idx="675">
                  <c:v>43596</c:v>
                </c:pt>
                <c:pt idx="676">
                  <c:v>43597</c:v>
                </c:pt>
                <c:pt idx="677">
                  <c:v>43598</c:v>
                </c:pt>
                <c:pt idx="678">
                  <c:v>43599</c:v>
                </c:pt>
                <c:pt idx="679">
                  <c:v>43600</c:v>
                </c:pt>
                <c:pt idx="680">
                  <c:v>43601</c:v>
                </c:pt>
                <c:pt idx="681">
                  <c:v>43602</c:v>
                </c:pt>
                <c:pt idx="682">
                  <c:v>43604</c:v>
                </c:pt>
                <c:pt idx="683">
                  <c:v>43605</c:v>
                </c:pt>
                <c:pt idx="684">
                  <c:v>43606</c:v>
                </c:pt>
                <c:pt idx="685">
                  <c:v>43607</c:v>
                </c:pt>
                <c:pt idx="686">
                  <c:v>43608</c:v>
                </c:pt>
                <c:pt idx="687">
                  <c:v>43609</c:v>
                </c:pt>
                <c:pt idx="688">
                  <c:v>43611</c:v>
                </c:pt>
                <c:pt idx="689">
                  <c:v>43612</c:v>
                </c:pt>
                <c:pt idx="690">
                  <c:v>43613</c:v>
                </c:pt>
                <c:pt idx="691">
                  <c:v>43614</c:v>
                </c:pt>
                <c:pt idx="692">
                  <c:v>43616</c:v>
                </c:pt>
                <c:pt idx="693">
                  <c:v>43617</c:v>
                </c:pt>
                <c:pt idx="694">
                  <c:v>43619</c:v>
                </c:pt>
                <c:pt idx="695">
                  <c:v>43620</c:v>
                </c:pt>
                <c:pt idx="696">
                  <c:v>43621</c:v>
                </c:pt>
                <c:pt idx="697">
                  <c:v>43622</c:v>
                </c:pt>
                <c:pt idx="698">
                  <c:v>43623</c:v>
                </c:pt>
                <c:pt idx="699">
                  <c:v>43624</c:v>
                </c:pt>
                <c:pt idx="700">
                  <c:v>43625</c:v>
                </c:pt>
                <c:pt idx="701">
                  <c:v>43626</c:v>
                </c:pt>
                <c:pt idx="702">
                  <c:v>43627</c:v>
                </c:pt>
                <c:pt idx="703">
                  <c:v>43628</c:v>
                </c:pt>
                <c:pt idx="704">
                  <c:v>43629</c:v>
                </c:pt>
                <c:pt idx="705">
                  <c:v>43630</c:v>
                </c:pt>
                <c:pt idx="706">
                  <c:v>43631</c:v>
                </c:pt>
                <c:pt idx="707">
                  <c:v>43632</c:v>
                </c:pt>
                <c:pt idx="708">
                  <c:v>43633</c:v>
                </c:pt>
                <c:pt idx="709">
                  <c:v>43634</c:v>
                </c:pt>
                <c:pt idx="710">
                  <c:v>43635</c:v>
                </c:pt>
                <c:pt idx="711">
                  <c:v>43636</c:v>
                </c:pt>
                <c:pt idx="712">
                  <c:v>43638</c:v>
                </c:pt>
                <c:pt idx="713">
                  <c:v>43639</c:v>
                </c:pt>
                <c:pt idx="714">
                  <c:v>43640</c:v>
                </c:pt>
                <c:pt idx="715">
                  <c:v>43641</c:v>
                </c:pt>
                <c:pt idx="716">
                  <c:v>43642</c:v>
                </c:pt>
                <c:pt idx="717">
                  <c:v>43643</c:v>
                </c:pt>
                <c:pt idx="718">
                  <c:v>43644</c:v>
                </c:pt>
                <c:pt idx="719">
                  <c:v>43645</c:v>
                </c:pt>
                <c:pt idx="720">
                  <c:v>43646</c:v>
                </c:pt>
                <c:pt idx="721">
                  <c:v>43647</c:v>
                </c:pt>
                <c:pt idx="722">
                  <c:v>43648</c:v>
                </c:pt>
                <c:pt idx="723">
                  <c:v>43649</c:v>
                </c:pt>
                <c:pt idx="724">
                  <c:v>43650</c:v>
                </c:pt>
                <c:pt idx="725">
                  <c:v>43651</c:v>
                </c:pt>
                <c:pt idx="726">
                  <c:v>43652</c:v>
                </c:pt>
                <c:pt idx="727">
                  <c:v>43654</c:v>
                </c:pt>
                <c:pt idx="728">
                  <c:v>43655</c:v>
                </c:pt>
                <c:pt idx="729">
                  <c:v>43656</c:v>
                </c:pt>
                <c:pt idx="730">
                  <c:v>43657</c:v>
                </c:pt>
                <c:pt idx="731">
                  <c:v>43658</c:v>
                </c:pt>
                <c:pt idx="732">
                  <c:v>43660</c:v>
                </c:pt>
                <c:pt idx="733">
                  <c:v>43661</c:v>
                </c:pt>
                <c:pt idx="734">
                  <c:v>43662</c:v>
                </c:pt>
                <c:pt idx="735">
                  <c:v>43663</c:v>
                </c:pt>
                <c:pt idx="736">
                  <c:v>43664</c:v>
                </c:pt>
                <c:pt idx="737">
                  <c:v>43665</c:v>
                </c:pt>
                <c:pt idx="738">
                  <c:v>43666</c:v>
                </c:pt>
                <c:pt idx="739">
                  <c:v>43667</c:v>
                </c:pt>
                <c:pt idx="740">
                  <c:v>43668</c:v>
                </c:pt>
                <c:pt idx="741">
                  <c:v>43669</c:v>
                </c:pt>
                <c:pt idx="742">
                  <c:v>43670</c:v>
                </c:pt>
                <c:pt idx="743">
                  <c:v>43671</c:v>
                </c:pt>
                <c:pt idx="744">
                  <c:v>43672</c:v>
                </c:pt>
                <c:pt idx="745">
                  <c:v>43673</c:v>
                </c:pt>
                <c:pt idx="746">
                  <c:v>43674</c:v>
                </c:pt>
                <c:pt idx="747">
                  <c:v>43675</c:v>
                </c:pt>
                <c:pt idx="748">
                  <c:v>43676</c:v>
                </c:pt>
                <c:pt idx="749">
                  <c:v>43677</c:v>
                </c:pt>
                <c:pt idx="750">
                  <c:v>43678</c:v>
                </c:pt>
                <c:pt idx="751">
                  <c:v>43679</c:v>
                </c:pt>
                <c:pt idx="752">
                  <c:v>43680</c:v>
                </c:pt>
                <c:pt idx="753">
                  <c:v>43682</c:v>
                </c:pt>
                <c:pt idx="754">
                  <c:v>43683</c:v>
                </c:pt>
                <c:pt idx="755">
                  <c:v>43684</c:v>
                </c:pt>
                <c:pt idx="756">
                  <c:v>43685</c:v>
                </c:pt>
                <c:pt idx="757">
                  <c:v>43686</c:v>
                </c:pt>
                <c:pt idx="758">
                  <c:v>43688</c:v>
                </c:pt>
                <c:pt idx="759">
                  <c:v>43689</c:v>
                </c:pt>
                <c:pt idx="760">
                  <c:v>43690</c:v>
                </c:pt>
                <c:pt idx="761">
                  <c:v>43691</c:v>
                </c:pt>
                <c:pt idx="762">
                  <c:v>43692</c:v>
                </c:pt>
                <c:pt idx="763">
                  <c:v>43693</c:v>
                </c:pt>
                <c:pt idx="764">
                  <c:v>43694</c:v>
                </c:pt>
                <c:pt idx="765">
                  <c:v>43695</c:v>
                </c:pt>
                <c:pt idx="766">
                  <c:v>43696</c:v>
                </c:pt>
                <c:pt idx="767">
                  <c:v>43697</c:v>
                </c:pt>
                <c:pt idx="768">
                  <c:v>43698</c:v>
                </c:pt>
                <c:pt idx="769">
                  <c:v>43699</c:v>
                </c:pt>
                <c:pt idx="770">
                  <c:v>43700</c:v>
                </c:pt>
                <c:pt idx="771">
                  <c:v>43701</c:v>
                </c:pt>
                <c:pt idx="772">
                  <c:v>43703</c:v>
                </c:pt>
                <c:pt idx="773">
                  <c:v>43704</c:v>
                </c:pt>
                <c:pt idx="774">
                  <c:v>43705</c:v>
                </c:pt>
                <c:pt idx="775">
                  <c:v>43706</c:v>
                </c:pt>
                <c:pt idx="776">
                  <c:v>43707</c:v>
                </c:pt>
                <c:pt idx="777">
                  <c:v>43708</c:v>
                </c:pt>
                <c:pt idx="778">
                  <c:v>43709</c:v>
                </c:pt>
                <c:pt idx="779">
                  <c:v>43710</c:v>
                </c:pt>
                <c:pt idx="780">
                  <c:v>43711</c:v>
                </c:pt>
                <c:pt idx="781">
                  <c:v>43712</c:v>
                </c:pt>
                <c:pt idx="782">
                  <c:v>43713</c:v>
                </c:pt>
                <c:pt idx="783">
                  <c:v>43714</c:v>
                </c:pt>
                <c:pt idx="784">
                  <c:v>43715</c:v>
                </c:pt>
                <c:pt idx="785">
                  <c:v>43716</c:v>
                </c:pt>
                <c:pt idx="786">
                  <c:v>43717</c:v>
                </c:pt>
                <c:pt idx="787">
                  <c:v>43718</c:v>
                </c:pt>
                <c:pt idx="788">
                  <c:v>43719</c:v>
                </c:pt>
                <c:pt idx="789">
                  <c:v>43720</c:v>
                </c:pt>
                <c:pt idx="790">
                  <c:v>43721</c:v>
                </c:pt>
                <c:pt idx="791">
                  <c:v>43722</c:v>
                </c:pt>
                <c:pt idx="792">
                  <c:v>43723</c:v>
                </c:pt>
                <c:pt idx="793">
                  <c:v>43724</c:v>
                </c:pt>
                <c:pt idx="794">
                  <c:v>43725</c:v>
                </c:pt>
                <c:pt idx="795">
                  <c:v>43726</c:v>
                </c:pt>
                <c:pt idx="796">
                  <c:v>43727</c:v>
                </c:pt>
                <c:pt idx="797">
                  <c:v>43728</c:v>
                </c:pt>
                <c:pt idx="798">
                  <c:v>43729</c:v>
                </c:pt>
                <c:pt idx="799">
                  <c:v>43731</c:v>
                </c:pt>
                <c:pt idx="800">
                  <c:v>43732</c:v>
                </c:pt>
                <c:pt idx="801">
                  <c:v>43733</c:v>
                </c:pt>
                <c:pt idx="802">
                  <c:v>43734</c:v>
                </c:pt>
                <c:pt idx="803">
                  <c:v>43735</c:v>
                </c:pt>
                <c:pt idx="804">
                  <c:v>43736</c:v>
                </c:pt>
                <c:pt idx="805">
                  <c:v>43737</c:v>
                </c:pt>
                <c:pt idx="806">
                  <c:v>43738</c:v>
                </c:pt>
                <c:pt idx="807">
                  <c:v>43739</c:v>
                </c:pt>
                <c:pt idx="808">
                  <c:v>43740</c:v>
                </c:pt>
                <c:pt idx="809">
                  <c:v>43742</c:v>
                </c:pt>
                <c:pt idx="810">
                  <c:v>43744</c:v>
                </c:pt>
                <c:pt idx="811">
                  <c:v>43745</c:v>
                </c:pt>
                <c:pt idx="812">
                  <c:v>43746</c:v>
                </c:pt>
                <c:pt idx="813">
                  <c:v>43747</c:v>
                </c:pt>
                <c:pt idx="814">
                  <c:v>43748</c:v>
                </c:pt>
                <c:pt idx="815">
                  <c:v>43749</c:v>
                </c:pt>
                <c:pt idx="816">
                  <c:v>43750</c:v>
                </c:pt>
                <c:pt idx="817">
                  <c:v>43751</c:v>
                </c:pt>
                <c:pt idx="818">
                  <c:v>43752</c:v>
                </c:pt>
                <c:pt idx="819">
                  <c:v>43753</c:v>
                </c:pt>
                <c:pt idx="820">
                  <c:v>43754</c:v>
                </c:pt>
                <c:pt idx="821">
                  <c:v>43755</c:v>
                </c:pt>
                <c:pt idx="822">
                  <c:v>43756</c:v>
                </c:pt>
                <c:pt idx="823">
                  <c:v>43757</c:v>
                </c:pt>
                <c:pt idx="824">
                  <c:v>43758</c:v>
                </c:pt>
                <c:pt idx="825">
                  <c:v>43759</c:v>
                </c:pt>
                <c:pt idx="826">
                  <c:v>43760</c:v>
                </c:pt>
                <c:pt idx="827">
                  <c:v>43761</c:v>
                </c:pt>
                <c:pt idx="828">
                  <c:v>43762</c:v>
                </c:pt>
                <c:pt idx="829">
                  <c:v>43763</c:v>
                </c:pt>
                <c:pt idx="830">
                  <c:v>43764</c:v>
                </c:pt>
                <c:pt idx="831">
                  <c:v>43765</c:v>
                </c:pt>
                <c:pt idx="832">
                  <c:v>43766</c:v>
                </c:pt>
                <c:pt idx="833">
                  <c:v>43767</c:v>
                </c:pt>
                <c:pt idx="834">
                  <c:v>43768</c:v>
                </c:pt>
                <c:pt idx="835">
                  <c:v>43769</c:v>
                </c:pt>
                <c:pt idx="836">
                  <c:v>43770</c:v>
                </c:pt>
                <c:pt idx="837">
                  <c:v>43771</c:v>
                </c:pt>
                <c:pt idx="838">
                  <c:v>43772</c:v>
                </c:pt>
                <c:pt idx="839">
                  <c:v>43773</c:v>
                </c:pt>
                <c:pt idx="840">
                  <c:v>43774</c:v>
                </c:pt>
                <c:pt idx="841">
                  <c:v>43775</c:v>
                </c:pt>
                <c:pt idx="842">
                  <c:v>43776</c:v>
                </c:pt>
                <c:pt idx="843">
                  <c:v>43777</c:v>
                </c:pt>
                <c:pt idx="844">
                  <c:v>43778</c:v>
                </c:pt>
                <c:pt idx="845">
                  <c:v>43779</c:v>
                </c:pt>
                <c:pt idx="846">
                  <c:v>43780</c:v>
                </c:pt>
                <c:pt idx="847">
                  <c:v>43781</c:v>
                </c:pt>
                <c:pt idx="848">
                  <c:v>43782</c:v>
                </c:pt>
                <c:pt idx="849">
                  <c:v>43783</c:v>
                </c:pt>
                <c:pt idx="850">
                  <c:v>43784</c:v>
                </c:pt>
                <c:pt idx="851">
                  <c:v>43785</c:v>
                </c:pt>
                <c:pt idx="852">
                  <c:v>43787</c:v>
                </c:pt>
                <c:pt idx="853">
                  <c:v>43788</c:v>
                </c:pt>
                <c:pt idx="854">
                  <c:v>43789</c:v>
                </c:pt>
                <c:pt idx="855">
                  <c:v>43790</c:v>
                </c:pt>
                <c:pt idx="856">
                  <c:v>43791</c:v>
                </c:pt>
                <c:pt idx="857">
                  <c:v>43792</c:v>
                </c:pt>
                <c:pt idx="858">
                  <c:v>43793</c:v>
                </c:pt>
                <c:pt idx="859">
                  <c:v>43794</c:v>
                </c:pt>
                <c:pt idx="860">
                  <c:v>43795</c:v>
                </c:pt>
                <c:pt idx="861">
                  <c:v>43796</c:v>
                </c:pt>
                <c:pt idx="862">
                  <c:v>43797</c:v>
                </c:pt>
                <c:pt idx="863">
                  <c:v>43798</c:v>
                </c:pt>
                <c:pt idx="864">
                  <c:v>43799</c:v>
                </c:pt>
                <c:pt idx="865">
                  <c:v>43801</c:v>
                </c:pt>
                <c:pt idx="866">
                  <c:v>43802</c:v>
                </c:pt>
                <c:pt idx="867">
                  <c:v>43803</c:v>
                </c:pt>
                <c:pt idx="868">
                  <c:v>43804</c:v>
                </c:pt>
                <c:pt idx="869">
                  <c:v>43805</c:v>
                </c:pt>
                <c:pt idx="870">
                  <c:v>43922</c:v>
                </c:pt>
                <c:pt idx="871">
                  <c:v>43923</c:v>
                </c:pt>
                <c:pt idx="872">
                  <c:v>43924</c:v>
                </c:pt>
                <c:pt idx="873">
                  <c:v>43926</c:v>
                </c:pt>
                <c:pt idx="874">
                  <c:v>43927</c:v>
                </c:pt>
                <c:pt idx="875">
                  <c:v>43928</c:v>
                </c:pt>
                <c:pt idx="876">
                  <c:v>43929</c:v>
                </c:pt>
                <c:pt idx="877">
                  <c:v>43930</c:v>
                </c:pt>
                <c:pt idx="878">
                  <c:v>43931</c:v>
                </c:pt>
                <c:pt idx="879">
                  <c:v>43932</c:v>
                </c:pt>
                <c:pt idx="880">
                  <c:v>43933</c:v>
                </c:pt>
                <c:pt idx="881">
                  <c:v>43934</c:v>
                </c:pt>
                <c:pt idx="882">
                  <c:v>43935</c:v>
                </c:pt>
                <c:pt idx="883">
                  <c:v>43936</c:v>
                </c:pt>
                <c:pt idx="884">
                  <c:v>43937</c:v>
                </c:pt>
                <c:pt idx="885">
                  <c:v>43938</c:v>
                </c:pt>
                <c:pt idx="886">
                  <c:v>43939</c:v>
                </c:pt>
                <c:pt idx="887">
                  <c:v>43941</c:v>
                </c:pt>
                <c:pt idx="888">
                  <c:v>43942</c:v>
                </c:pt>
                <c:pt idx="889">
                  <c:v>43943</c:v>
                </c:pt>
                <c:pt idx="890">
                  <c:v>43944</c:v>
                </c:pt>
                <c:pt idx="891">
                  <c:v>43945</c:v>
                </c:pt>
                <c:pt idx="892">
                  <c:v>43946</c:v>
                </c:pt>
                <c:pt idx="893">
                  <c:v>43948</c:v>
                </c:pt>
                <c:pt idx="894">
                  <c:v>43949</c:v>
                </c:pt>
                <c:pt idx="895">
                  <c:v>43950</c:v>
                </c:pt>
                <c:pt idx="896">
                  <c:v>43951</c:v>
                </c:pt>
                <c:pt idx="897">
                  <c:v>43952</c:v>
                </c:pt>
                <c:pt idx="898">
                  <c:v>43954</c:v>
                </c:pt>
                <c:pt idx="899">
                  <c:v>43955</c:v>
                </c:pt>
                <c:pt idx="900">
                  <c:v>43956</c:v>
                </c:pt>
                <c:pt idx="901">
                  <c:v>43957</c:v>
                </c:pt>
                <c:pt idx="902">
                  <c:v>43958</c:v>
                </c:pt>
                <c:pt idx="903">
                  <c:v>43959</c:v>
                </c:pt>
                <c:pt idx="904">
                  <c:v>43960</c:v>
                </c:pt>
                <c:pt idx="905">
                  <c:v>43962</c:v>
                </c:pt>
                <c:pt idx="906">
                  <c:v>43963</c:v>
                </c:pt>
                <c:pt idx="907">
                  <c:v>43964</c:v>
                </c:pt>
                <c:pt idx="908">
                  <c:v>43965</c:v>
                </c:pt>
                <c:pt idx="909">
                  <c:v>43966</c:v>
                </c:pt>
                <c:pt idx="910">
                  <c:v>43968</c:v>
                </c:pt>
                <c:pt idx="911">
                  <c:v>43969</c:v>
                </c:pt>
                <c:pt idx="912">
                  <c:v>43970</c:v>
                </c:pt>
                <c:pt idx="913">
                  <c:v>43971</c:v>
                </c:pt>
                <c:pt idx="914">
                  <c:v>43972</c:v>
                </c:pt>
                <c:pt idx="915">
                  <c:v>43973</c:v>
                </c:pt>
                <c:pt idx="916">
                  <c:v>43974</c:v>
                </c:pt>
                <c:pt idx="917">
                  <c:v>43975</c:v>
                </c:pt>
                <c:pt idx="918">
                  <c:v>43976</c:v>
                </c:pt>
                <c:pt idx="919">
                  <c:v>43977</c:v>
                </c:pt>
                <c:pt idx="920">
                  <c:v>43978</c:v>
                </c:pt>
                <c:pt idx="921">
                  <c:v>43979</c:v>
                </c:pt>
                <c:pt idx="922">
                  <c:v>43980</c:v>
                </c:pt>
                <c:pt idx="923">
                  <c:v>43982</c:v>
                </c:pt>
                <c:pt idx="924">
                  <c:v>43984</c:v>
                </c:pt>
                <c:pt idx="925">
                  <c:v>43985</c:v>
                </c:pt>
                <c:pt idx="926">
                  <c:v>43986</c:v>
                </c:pt>
                <c:pt idx="927">
                  <c:v>43987</c:v>
                </c:pt>
                <c:pt idx="928">
                  <c:v>43988</c:v>
                </c:pt>
                <c:pt idx="929">
                  <c:v>43989</c:v>
                </c:pt>
                <c:pt idx="930">
                  <c:v>43990</c:v>
                </c:pt>
                <c:pt idx="931">
                  <c:v>43991</c:v>
                </c:pt>
                <c:pt idx="932">
                  <c:v>43992</c:v>
                </c:pt>
                <c:pt idx="933">
                  <c:v>43993</c:v>
                </c:pt>
                <c:pt idx="934">
                  <c:v>43994</c:v>
                </c:pt>
                <c:pt idx="935">
                  <c:v>43995</c:v>
                </c:pt>
                <c:pt idx="936">
                  <c:v>43997</c:v>
                </c:pt>
                <c:pt idx="937">
                  <c:v>43998</c:v>
                </c:pt>
                <c:pt idx="938">
                  <c:v>43999</c:v>
                </c:pt>
                <c:pt idx="939">
                  <c:v>44000</c:v>
                </c:pt>
                <c:pt idx="940">
                  <c:v>44001</c:v>
                </c:pt>
                <c:pt idx="941">
                  <c:v>44002</c:v>
                </c:pt>
                <c:pt idx="942">
                  <c:v>44003</c:v>
                </c:pt>
                <c:pt idx="943">
                  <c:v>44004</c:v>
                </c:pt>
                <c:pt idx="944">
                  <c:v>44005</c:v>
                </c:pt>
                <c:pt idx="945">
                  <c:v>44006</c:v>
                </c:pt>
                <c:pt idx="946">
                  <c:v>44007</c:v>
                </c:pt>
                <c:pt idx="947">
                  <c:v>44008</c:v>
                </c:pt>
                <c:pt idx="948">
                  <c:v>44010</c:v>
                </c:pt>
                <c:pt idx="949">
                  <c:v>44011</c:v>
                </c:pt>
                <c:pt idx="950">
                  <c:v>44012</c:v>
                </c:pt>
                <c:pt idx="951">
                  <c:v>44013</c:v>
                </c:pt>
                <c:pt idx="952">
                  <c:v>44014</c:v>
                </c:pt>
                <c:pt idx="953">
                  <c:v>44015</c:v>
                </c:pt>
                <c:pt idx="954">
                  <c:v>44016</c:v>
                </c:pt>
                <c:pt idx="955">
                  <c:v>44017</c:v>
                </c:pt>
                <c:pt idx="956">
                  <c:v>44018</c:v>
                </c:pt>
                <c:pt idx="957">
                  <c:v>44019</c:v>
                </c:pt>
                <c:pt idx="958">
                  <c:v>44020</c:v>
                </c:pt>
                <c:pt idx="959">
                  <c:v>44021</c:v>
                </c:pt>
                <c:pt idx="960">
                  <c:v>44022</c:v>
                </c:pt>
                <c:pt idx="961">
                  <c:v>44023</c:v>
                </c:pt>
                <c:pt idx="962">
                  <c:v>44025</c:v>
                </c:pt>
                <c:pt idx="963">
                  <c:v>44026</c:v>
                </c:pt>
                <c:pt idx="964">
                  <c:v>44027</c:v>
                </c:pt>
                <c:pt idx="965">
                  <c:v>44028</c:v>
                </c:pt>
                <c:pt idx="966">
                  <c:v>44029</c:v>
                </c:pt>
                <c:pt idx="967">
                  <c:v>44030</c:v>
                </c:pt>
                <c:pt idx="968">
                  <c:v>44031</c:v>
                </c:pt>
                <c:pt idx="969">
                  <c:v>44032</c:v>
                </c:pt>
                <c:pt idx="970">
                  <c:v>44033</c:v>
                </c:pt>
                <c:pt idx="971">
                  <c:v>44034</c:v>
                </c:pt>
                <c:pt idx="972">
                  <c:v>44035</c:v>
                </c:pt>
                <c:pt idx="973">
                  <c:v>44036</c:v>
                </c:pt>
                <c:pt idx="974">
                  <c:v>44037</c:v>
                </c:pt>
                <c:pt idx="975">
                  <c:v>44038</c:v>
                </c:pt>
                <c:pt idx="976">
                  <c:v>44039</c:v>
                </c:pt>
                <c:pt idx="977">
                  <c:v>44040</c:v>
                </c:pt>
                <c:pt idx="978">
                  <c:v>44041</c:v>
                </c:pt>
                <c:pt idx="979">
                  <c:v>44042</c:v>
                </c:pt>
                <c:pt idx="980">
                  <c:v>44043</c:v>
                </c:pt>
                <c:pt idx="981">
                  <c:v>44044</c:v>
                </c:pt>
                <c:pt idx="982">
                  <c:v>44045</c:v>
                </c:pt>
                <c:pt idx="983">
                  <c:v>44046</c:v>
                </c:pt>
                <c:pt idx="984">
                  <c:v>44047</c:v>
                </c:pt>
                <c:pt idx="985">
                  <c:v>44048</c:v>
                </c:pt>
                <c:pt idx="986">
                  <c:v>44049</c:v>
                </c:pt>
                <c:pt idx="987">
                  <c:v>44053</c:v>
                </c:pt>
                <c:pt idx="988">
                  <c:v>44054</c:v>
                </c:pt>
                <c:pt idx="989">
                  <c:v>44055</c:v>
                </c:pt>
                <c:pt idx="990">
                  <c:v>44056</c:v>
                </c:pt>
                <c:pt idx="991">
                  <c:v>44057</c:v>
                </c:pt>
                <c:pt idx="992">
                  <c:v>44058</c:v>
                </c:pt>
                <c:pt idx="993">
                  <c:v>44059</c:v>
                </c:pt>
                <c:pt idx="994">
                  <c:v>44060</c:v>
                </c:pt>
                <c:pt idx="995">
                  <c:v>44061</c:v>
                </c:pt>
                <c:pt idx="996">
                  <c:v>44062</c:v>
                </c:pt>
                <c:pt idx="997">
                  <c:v>44063</c:v>
                </c:pt>
                <c:pt idx="998">
                  <c:v>44064</c:v>
                </c:pt>
                <c:pt idx="999">
                  <c:v>44065</c:v>
                </c:pt>
                <c:pt idx="1000">
                  <c:v>44066</c:v>
                </c:pt>
                <c:pt idx="1001">
                  <c:v>44067</c:v>
                </c:pt>
                <c:pt idx="1002">
                  <c:v>44068</c:v>
                </c:pt>
                <c:pt idx="1003">
                  <c:v>44069</c:v>
                </c:pt>
                <c:pt idx="1004">
                  <c:v>44070</c:v>
                </c:pt>
                <c:pt idx="1005">
                  <c:v>44071</c:v>
                </c:pt>
                <c:pt idx="1006">
                  <c:v>44072</c:v>
                </c:pt>
                <c:pt idx="1007">
                  <c:v>44073</c:v>
                </c:pt>
                <c:pt idx="1008">
                  <c:v>44074</c:v>
                </c:pt>
                <c:pt idx="1009">
                  <c:v>44075</c:v>
                </c:pt>
                <c:pt idx="1010">
                  <c:v>44076</c:v>
                </c:pt>
                <c:pt idx="1011">
                  <c:v>44077</c:v>
                </c:pt>
                <c:pt idx="1012">
                  <c:v>44078</c:v>
                </c:pt>
                <c:pt idx="1013">
                  <c:v>44079</c:v>
                </c:pt>
                <c:pt idx="1014">
                  <c:v>44081</c:v>
                </c:pt>
                <c:pt idx="1015">
                  <c:v>44082</c:v>
                </c:pt>
                <c:pt idx="1016">
                  <c:v>44083</c:v>
                </c:pt>
                <c:pt idx="1017">
                  <c:v>44084</c:v>
                </c:pt>
                <c:pt idx="1018">
                  <c:v>44085</c:v>
                </c:pt>
                <c:pt idx="1019">
                  <c:v>44087</c:v>
                </c:pt>
                <c:pt idx="1020">
                  <c:v>44088</c:v>
                </c:pt>
                <c:pt idx="1021">
                  <c:v>44089</c:v>
                </c:pt>
                <c:pt idx="1022">
                  <c:v>44090</c:v>
                </c:pt>
                <c:pt idx="1023">
                  <c:v>44091</c:v>
                </c:pt>
                <c:pt idx="1024">
                  <c:v>44092</c:v>
                </c:pt>
                <c:pt idx="1025">
                  <c:v>44095</c:v>
                </c:pt>
                <c:pt idx="1026">
                  <c:v>44096</c:v>
                </c:pt>
                <c:pt idx="1027">
                  <c:v>44097</c:v>
                </c:pt>
                <c:pt idx="1028">
                  <c:v>44098</c:v>
                </c:pt>
                <c:pt idx="1029">
                  <c:v>44099</c:v>
                </c:pt>
                <c:pt idx="1030">
                  <c:v>44101</c:v>
                </c:pt>
                <c:pt idx="1031">
                  <c:v>44102</c:v>
                </c:pt>
              </c:numCache>
            </c:numRef>
          </c:cat>
          <c:val>
            <c:numRef>
              <c:f>access_cometar!$E$2:$E$4958</c:f>
              <c:numCache>
                <c:formatCode>General</c:formatCode>
                <c:ptCount val="495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5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5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4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2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2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2</c:v>
                </c:pt>
                <c:pt idx="40">
                  <c:v>2</c:v>
                </c:pt>
                <c:pt idx="41">
                  <c:v>1</c:v>
                </c:pt>
                <c:pt idx="42">
                  <c:v>1</c:v>
                </c:pt>
                <c:pt idx="43">
                  <c:v>2</c:v>
                </c:pt>
                <c:pt idx="44">
                  <c:v>1</c:v>
                </c:pt>
                <c:pt idx="45">
                  <c:v>3</c:v>
                </c:pt>
                <c:pt idx="46">
                  <c:v>2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3</c:v>
                </c:pt>
                <c:pt idx="52">
                  <c:v>1</c:v>
                </c:pt>
                <c:pt idx="53">
                  <c:v>4</c:v>
                </c:pt>
                <c:pt idx="54">
                  <c:v>6</c:v>
                </c:pt>
                <c:pt idx="55">
                  <c:v>1</c:v>
                </c:pt>
                <c:pt idx="56">
                  <c:v>3</c:v>
                </c:pt>
                <c:pt idx="57">
                  <c:v>1</c:v>
                </c:pt>
                <c:pt idx="58">
                  <c:v>1</c:v>
                </c:pt>
                <c:pt idx="59">
                  <c:v>3</c:v>
                </c:pt>
                <c:pt idx="60">
                  <c:v>1</c:v>
                </c:pt>
                <c:pt idx="61">
                  <c:v>1</c:v>
                </c:pt>
                <c:pt idx="62">
                  <c:v>2</c:v>
                </c:pt>
                <c:pt idx="63">
                  <c:v>4</c:v>
                </c:pt>
                <c:pt idx="64">
                  <c:v>4</c:v>
                </c:pt>
                <c:pt idx="65">
                  <c:v>2</c:v>
                </c:pt>
                <c:pt idx="66">
                  <c:v>1</c:v>
                </c:pt>
                <c:pt idx="67">
                  <c:v>4</c:v>
                </c:pt>
                <c:pt idx="68">
                  <c:v>2</c:v>
                </c:pt>
                <c:pt idx="69">
                  <c:v>1</c:v>
                </c:pt>
                <c:pt idx="70">
                  <c:v>4</c:v>
                </c:pt>
                <c:pt idx="71">
                  <c:v>1</c:v>
                </c:pt>
                <c:pt idx="72">
                  <c:v>3</c:v>
                </c:pt>
                <c:pt idx="73">
                  <c:v>3</c:v>
                </c:pt>
                <c:pt idx="74">
                  <c:v>1</c:v>
                </c:pt>
                <c:pt idx="75">
                  <c:v>2</c:v>
                </c:pt>
                <c:pt idx="76">
                  <c:v>2</c:v>
                </c:pt>
                <c:pt idx="77">
                  <c:v>4</c:v>
                </c:pt>
                <c:pt idx="78">
                  <c:v>1</c:v>
                </c:pt>
                <c:pt idx="79">
                  <c:v>2</c:v>
                </c:pt>
                <c:pt idx="80">
                  <c:v>2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2</c:v>
                </c:pt>
                <c:pt idx="85">
                  <c:v>2</c:v>
                </c:pt>
                <c:pt idx="86">
                  <c:v>3</c:v>
                </c:pt>
                <c:pt idx="87">
                  <c:v>1</c:v>
                </c:pt>
                <c:pt idx="88">
                  <c:v>3</c:v>
                </c:pt>
                <c:pt idx="89">
                  <c:v>2</c:v>
                </c:pt>
                <c:pt idx="90">
                  <c:v>1</c:v>
                </c:pt>
                <c:pt idx="91">
                  <c:v>1</c:v>
                </c:pt>
                <c:pt idx="92">
                  <c:v>3</c:v>
                </c:pt>
                <c:pt idx="93">
                  <c:v>1</c:v>
                </c:pt>
                <c:pt idx="94">
                  <c:v>4</c:v>
                </c:pt>
                <c:pt idx="95">
                  <c:v>1</c:v>
                </c:pt>
                <c:pt idx="96">
                  <c:v>1</c:v>
                </c:pt>
                <c:pt idx="97">
                  <c:v>3</c:v>
                </c:pt>
                <c:pt idx="98">
                  <c:v>1</c:v>
                </c:pt>
                <c:pt idx="99">
                  <c:v>2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2</c:v>
                </c:pt>
                <c:pt idx="106">
                  <c:v>2</c:v>
                </c:pt>
                <c:pt idx="107">
                  <c:v>1</c:v>
                </c:pt>
                <c:pt idx="108">
                  <c:v>1</c:v>
                </c:pt>
                <c:pt idx="109">
                  <c:v>5</c:v>
                </c:pt>
                <c:pt idx="110">
                  <c:v>2</c:v>
                </c:pt>
                <c:pt idx="111">
                  <c:v>1</c:v>
                </c:pt>
                <c:pt idx="112">
                  <c:v>3</c:v>
                </c:pt>
                <c:pt idx="113">
                  <c:v>3</c:v>
                </c:pt>
                <c:pt idx="114">
                  <c:v>2</c:v>
                </c:pt>
                <c:pt idx="115">
                  <c:v>1</c:v>
                </c:pt>
                <c:pt idx="116">
                  <c:v>2</c:v>
                </c:pt>
                <c:pt idx="117">
                  <c:v>1</c:v>
                </c:pt>
                <c:pt idx="118">
                  <c:v>1</c:v>
                </c:pt>
                <c:pt idx="119">
                  <c:v>2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3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2</c:v>
                </c:pt>
                <c:pt idx="130">
                  <c:v>1</c:v>
                </c:pt>
                <c:pt idx="131">
                  <c:v>5</c:v>
                </c:pt>
                <c:pt idx="132">
                  <c:v>6</c:v>
                </c:pt>
                <c:pt idx="133">
                  <c:v>4</c:v>
                </c:pt>
                <c:pt idx="134">
                  <c:v>7</c:v>
                </c:pt>
                <c:pt idx="135">
                  <c:v>1</c:v>
                </c:pt>
                <c:pt idx="136">
                  <c:v>3</c:v>
                </c:pt>
                <c:pt idx="137">
                  <c:v>3</c:v>
                </c:pt>
                <c:pt idx="138">
                  <c:v>2</c:v>
                </c:pt>
                <c:pt idx="139">
                  <c:v>1</c:v>
                </c:pt>
                <c:pt idx="140">
                  <c:v>3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1</c:v>
                </c:pt>
                <c:pt idx="145">
                  <c:v>1</c:v>
                </c:pt>
                <c:pt idx="146">
                  <c:v>2</c:v>
                </c:pt>
                <c:pt idx="147">
                  <c:v>1</c:v>
                </c:pt>
                <c:pt idx="148">
                  <c:v>8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2</c:v>
                </c:pt>
                <c:pt idx="153">
                  <c:v>1</c:v>
                </c:pt>
                <c:pt idx="154">
                  <c:v>7</c:v>
                </c:pt>
                <c:pt idx="155">
                  <c:v>4</c:v>
                </c:pt>
                <c:pt idx="156">
                  <c:v>2</c:v>
                </c:pt>
                <c:pt idx="157">
                  <c:v>1</c:v>
                </c:pt>
                <c:pt idx="158">
                  <c:v>2</c:v>
                </c:pt>
                <c:pt idx="159">
                  <c:v>1</c:v>
                </c:pt>
                <c:pt idx="160">
                  <c:v>2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3</c:v>
                </c:pt>
                <c:pt idx="165">
                  <c:v>1</c:v>
                </c:pt>
                <c:pt idx="166">
                  <c:v>1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1</c:v>
                </c:pt>
                <c:pt idx="171">
                  <c:v>1</c:v>
                </c:pt>
                <c:pt idx="172">
                  <c:v>2</c:v>
                </c:pt>
                <c:pt idx="173">
                  <c:v>4</c:v>
                </c:pt>
                <c:pt idx="174">
                  <c:v>2</c:v>
                </c:pt>
                <c:pt idx="175">
                  <c:v>4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1</c:v>
                </c:pt>
                <c:pt idx="180">
                  <c:v>2</c:v>
                </c:pt>
                <c:pt idx="181">
                  <c:v>3</c:v>
                </c:pt>
                <c:pt idx="182">
                  <c:v>3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2</c:v>
                </c:pt>
                <c:pt idx="189">
                  <c:v>2</c:v>
                </c:pt>
                <c:pt idx="190">
                  <c:v>1</c:v>
                </c:pt>
                <c:pt idx="191">
                  <c:v>5</c:v>
                </c:pt>
                <c:pt idx="192">
                  <c:v>2</c:v>
                </c:pt>
                <c:pt idx="193">
                  <c:v>1</c:v>
                </c:pt>
                <c:pt idx="194">
                  <c:v>2</c:v>
                </c:pt>
                <c:pt idx="195">
                  <c:v>1</c:v>
                </c:pt>
                <c:pt idx="196">
                  <c:v>1</c:v>
                </c:pt>
                <c:pt idx="197">
                  <c:v>3</c:v>
                </c:pt>
                <c:pt idx="198">
                  <c:v>1</c:v>
                </c:pt>
                <c:pt idx="199">
                  <c:v>5</c:v>
                </c:pt>
                <c:pt idx="200">
                  <c:v>4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1</c:v>
                </c:pt>
                <c:pt idx="205">
                  <c:v>4</c:v>
                </c:pt>
                <c:pt idx="206">
                  <c:v>8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2</c:v>
                </c:pt>
                <c:pt idx="211">
                  <c:v>2</c:v>
                </c:pt>
                <c:pt idx="212">
                  <c:v>1</c:v>
                </c:pt>
                <c:pt idx="213">
                  <c:v>2</c:v>
                </c:pt>
                <c:pt idx="214">
                  <c:v>1</c:v>
                </c:pt>
                <c:pt idx="215">
                  <c:v>1</c:v>
                </c:pt>
                <c:pt idx="216">
                  <c:v>4</c:v>
                </c:pt>
                <c:pt idx="217">
                  <c:v>1</c:v>
                </c:pt>
                <c:pt idx="218">
                  <c:v>3</c:v>
                </c:pt>
                <c:pt idx="219">
                  <c:v>2</c:v>
                </c:pt>
                <c:pt idx="220">
                  <c:v>3</c:v>
                </c:pt>
                <c:pt idx="221">
                  <c:v>5</c:v>
                </c:pt>
                <c:pt idx="222">
                  <c:v>1</c:v>
                </c:pt>
                <c:pt idx="223">
                  <c:v>1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1</c:v>
                </c:pt>
                <c:pt idx="229">
                  <c:v>4</c:v>
                </c:pt>
                <c:pt idx="230">
                  <c:v>4</c:v>
                </c:pt>
                <c:pt idx="231">
                  <c:v>3</c:v>
                </c:pt>
                <c:pt idx="232">
                  <c:v>1</c:v>
                </c:pt>
                <c:pt idx="233">
                  <c:v>3</c:v>
                </c:pt>
                <c:pt idx="234">
                  <c:v>2</c:v>
                </c:pt>
                <c:pt idx="235">
                  <c:v>1</c:v>
                </c:pt>
                <c:pt idx="236">
                  <c:v>1</c:v>
                </c:pt>
                <c:pt idx="237">
                  <c:v>3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2</c:v>
                </c:pt>
                <c:pt idx="242">
                  <c:v>5</c:v>
                </c:pt>
                <c:pt idx="243">
                  <c:v>1</c:v>
                </c:pt>
                <c:pt idx="244">
                  <c:v>1</c:v>
                </c:pt>
                <c:pt idx="245">
                  <c:v>3</c:v>
                </c:pt>
                <c:pt idx="246">
                  <c:v>1</c:v>
                </c:pt>
                <c:pt idx="247">
                  <c:v>4</c:v>
                </c:pt>
                <c:pt idx="248">
                  <c:v>4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4</c:v>
                </c:pt>
                <c:pt idx="253">
                  <c:v>5</c:v>
                </c:pt>
                <c:pt idx="254">
                  <c:v>4</c:v>
                </c:pt>
                <c:pt idx="255">
                  <c:v>3</c:v>
                </c:pt>
                <c:pt idx="256">
                  <c:v>4</c:v>
                </c:pt>
                <c:pt idx="257">
                  <c:v>1</c:v>
                </c:pt>
                <c:pt idx="258">
                  <c:v>2</c:v>
                </c:pt>
                <c:pt idx="259">
                  <c:v>5</c:v>
                </c:pt>
                <c:pt idx="260">
                  <c:v>7</c:v>
                </c:pt>
                <c:pt idx="261">
                  <c:v>4</c:v>
                </c:pt>
                <c:pt idx="262">
                  <c:v>3</c:v>
                </c:pt>
                <c:pt idx="263">
                  <c:v>3</c:v>
                </c:pt>
                <c:pt idx="264">
                  <c:v>4</c:v>
                </c:pt>
                <c:pt idx="265">
                  <c:v>1</c:v>
                </c:pt>
                <c:pt idx="266">
                  <c:v>5</c:v>
                </c:pt>
                <c:pt idx="267">
                  <c:v>4</c:v>
                </c:pt>
                <c:pt idx="268">
                  <c:v>1</c:v>
                </c:pt>
                <c:pt idx="269">
                  <c:v>2</c:v>
                </c:pt>
                <c:pt idx="270">
                  <c:v>5</c:v>
                </c:pt>
                <c:pt idx="271">
                  <c:v>2</c:v>
                </c:pt>
                <c:pt idx="272">
                  <c:v>3</c:v>
                </c:pt>
                <c:pt idx="273">
                  <c:v>3</c:v>
                </c:pt>
                <c:pt idx="274">
                  <c:v>4</c:v>
                </c:pt>
                <c:pt idx="275">
                  <c:v>1</c:v>
                </c:pt>
                <c:pt idx="276">
                  <c:v>2</c:v>
                </c:pt>
                <c:pt idx="277">
                  <c:v>4</c:v>
                </c:pt>
                <c:pt idx="278">
                  <c:v>9</c:v>
                </c:pt>
                <c:pt idx="279">
                  <c:v>4</c:v>
                </c:pt>
                <c:pt idx="280">
                  <c:v>4</c:v>
                </c:pt>
                <c:pt idx="281">
                  <c:v>6</c:v>
                </c:pt>
                <c:pt idx="282">
                  <c:v>4</c:v>
                </c:pt>
                <c:pt idx="283">
                  <c:v>5</c:v>
                </c:pt>
                <c:pt idx="284">
                  <c:v>2</c:v>
                </c:pt>
                <c:pt idx="285">
                  <c:v>3</c:v>
                </c:pt>
                <c:pt idx="286">
                  <c:v>1</c:v>
                </c:pt>
                <c:pt idx="287">
                  <c:v>3</c:v>
                </c:pt>
                <c:pt idx="288">
                  <c:v>2</c:v>
                </c:pt>
                <c:pt idx="289">
                  <c:v>3</c:v>
                </c:pt>
                <c:pt idx="290">
                  <c:v>2</c:v>
                </c:pt>
                <c:pt idx="291">
                  <c:v>1</c:v>
                </c:pt>
                <c:pt idx="292">
                  <c:v>1</c:v>
                </c:pt>
                <c:pt idx="293">
                  <c:v>2</c:v>
                </c:pt>
                <c:pt idx="294">
                  <c:v>5</c:v>
                </c:pt>
                <c:pt idx="295">
                  <c:v>3</c:v>
                </c:pt>
                <c:pt idx="296">
                  <c:v>2</c:v>
                </c:pt>
                <c:pt idx="297">
                  <c:v>1</c:v>
                </c:pt>
                <c:pt idx="298">
                  <c:v>4</c:v>
                </c:pt>
                <c:pt idx="299">
                  <c:v>2</c:v>
                </c:pt>
                <c:pt idx="300">
                  <c:v>4</c:v>
                </c:pt>
                <c:pt idx="301">
                  <c:v>2</c:v>
                </c:pt>
                <c:pt idx="302">
                  <c:v>5</c:v>
                </c:pt>
                <c:pt idx="303">
                  <c:v>1</c:v>
                </c:pt>
                <c:pt idx="304">
                  <c:v>2</c:v>
                </c:pt>
                <c:pt idx="305">
                  <c:v>2</c:v>
                </c:pt>
                <c:pt idx="306">
                  <c:v>3</c:v>
                </c:pt>
                <c:pt idx="307">
                  <c:v>5</c:v>
                </c:pt>
                <c:pt idx="308">
                  <c:v>5</c:v>
                </c:pt>
                <c:pt idx="309">
                  <c:v>4</c:v>
                </c:pt>
                <c:pt idx="310">
                  <c:v>1</c:v>
                </c:pt>
                <c:pt idx="311">
                  <c:v>2</c:v>
                </c:pt>
                <c:pt idx="312">
                  <c:v>4</c:v>
                </c:pt>
                <c:pt idx="313">
                  <c:v>2</c:v>
                </c:pt>
                <c:pt idx="314">
                  <c:v>3</c:v>
                </c:pt>
                <c:pt idx="315">
                  <c:v>1</c:v>
                </c:pt>
                <c:pt idx="316">
                  <c:v>1</c:v>
                </c:pt>
                <c:pt idx="317">
                  <c:v>2</c:v>
                </c:pt>
                <c:pt idx="318">
                  <c:v>7</c:v>
                </c:pt>
                <c:pt idx="319">
                  <c:v>1</c:v>
                </c:pt>
                <c:pt idx="320">
                  <c:v>4</c:v>
                </c:pt>
                <c:pt idx="321">
                  <c:v>2</c:v>
                </c:pt>
                <c:pt idx="322">
                  <c:v>2</c:v>
                </c:pt>
                <c:pt idx="323">
                  <c:v>4</c:v>
                </c:pt>
                <c:pt idx="324">
                  <c:v>3</c:v>
                </c:pt>
                <c:pt idx="325">
                  <c:v>2</c:v>
                </c:pt>
                <c:pt idx="326">
                  <c:v>3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3</c:v>
                </c:pt>
                <c:pt idx="331">
                  <c:v>8</c:v>
                </c:pt>
                <c:pt idx="332">
                  <c:v>7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5</c:v>
                </c:pt>
                <c:pt idx="337">
                  <c:v>7</c:v>
                </c:pt>
                <c:pt idx="338">
                  <c:v>4</c:v>
                </c:pt>
                <c:pt idx="339">
                  <c:v>3</c:v>
                </c:pt>
                <c:pt idx="340">
                  <c:v>4</c:v>
                </c:pt>
                <c:pt idx="341">
                  <c:v>2</c:v>
                </c:pt>
                <c:pt idx="342">
                  <c:v>2</c:v>
                </c:pt>
                <c:pt idx="343">
                  <c:v>4</c:v>
                </c:pt>
                <c:pt idx="344">
                  <c:v>5</c:v>
                </c:pt>
                <c:pt idx="345">
                  <c:v>5</c:v>
                </c:pt>
                <c:pt idx="346">
                  <c:v>4</c:v>
                </c:pt>
                <c:pt idx="347">
                  <c:v>1</c:v>
                </c:pt>
                <c:pt idx="348">
                  <c:v>3</c:v>
                </c:pt>
                <c:pt idx="349">
                  <c:v>2</c:v>
                </c:pt>
                <c:pt idx="350">
                  <c:v>6</c:v>
                </c:pt>
                <c:pt idx="351">
                  <c:v>3</c:v>
                </c:pt>
                <c:pt idx="352">
                  <c:v>3</c:v>
                </c:pt>
                <c:pt idx="353">
                  <c:v>4</c:v>
                </c:pt>
                <c:pt idx="354">
                  <c:v>5</c:v>
                </c:pt>
                <c:pt idx="355">
                  <c:v>6</c:v>
                </c:pt>
                <c:pt idx="356">
                  <c:v>5</c:v>
                </c:pt>
                <c:pt idx="357">
                  <c:v>9</c:v>
                </c:pt>
                <c:pt idx="358">
                  <c:v>5</c:v>
                </c:pt>
                <c:pt idx="359">
                  <c:v>2</c:v>
                </c:pt>
                <c:pt idx="360">
                  <c:v>1</c:v>
                </c:pt>
                <c:pt idx="361">
                  <c:v>3</c:v>
                </c:pt>
                <c:pt idx="362">
                  <c:v>4</c:v>
                </c:pt>
                <c:pt idx="363">
                  <c:v>4</c:v>
                </c:pt>
                <c:pt idx="364">
                  <c:v>4</c:v>
                </c:pt>
                <c:pt idx="365">
                  <c:v>2</c:v>
                </c:pt>
                <c:pt idx="366">
                  <c:v>1</c:v>
                </c:pt>
                <c:pt idx="367">
                  <c:v>3</c:v>
                </c:pt>
                <c:pt idx="368">
                  <c:v>7</c:v>
                </c:pt>
                <c:pt idx="369">
                  <c:v>5</c:v>
                </c:pt>
                <c:pt idx="370">
                  <c:v>6</c:v>
                </c:pt>
                <c:pt idx="371">
                  <c:v>5</c:v>
                </c:pt>
                <c:pt idx="372">
                  <c:v>1</c:v>
                </c:pt>
                <c:pt idx="373">
                  <c:v>5</c:v>
                </c:pt>
                <c:pt idx="374">
                  <c:v>3</c:v>
                </c:pt>
                <c:pt idx="375">
                  <c:v>2</c:v>
                </c:pt>
                <c:pt idx="376">
                  <c:v>1</c:v>
                </c:pt>
                <c:pt idx="377">
                  <c:v>2</c:v>
                </c:pt>
                <c:pt idx="378">
                  <c:v>4</c:v>
                </c:pt>
                <c:pt idx="379">
                  <c:v>4</c:v>
                </c:pt>
                <c:pt idx="380">
                  <c:v>6</c:v>
                </c:pt>
                <c:pt idx="381">
                  <c:v>5</c:v>
                </c:pt>
                <c:pt idx="382">
                  <c:v>4</c:v>
                </c:pt>
                <c:pt idx="383">
                  <c:v>2</c:v>
                </c:pt>
                <c:pt idx="384">
                  <c:v>1</c:v>
                </c:pt>
                <c:pt idx="385">
                  <c:v>4</c:v>
                </c:pt>
                <c:pt idx="386">
                  <c:v>5</c:v>
                </c:pt>
                <c:pt idx="387">
                  <c:v>4</c:v>
                </c:pt>
                <c:pt idx="388">
                  <c:v>3</c:v>
                </c:pt>
                <c:pt idx="389">
                  <c:v>7</c:v>
                </c:pt>
                <c:pt idx="390">
                  <c:v>3</c:v>
                </c:pt>
                <c:pt idx="391">
                  <c:v>3</c:v>
                </c:pt>
                <c:pt idx="392">
                  <c:v>5</c:v>
                </c:pt>
                <c:pt idx="393">
                  <c:v>5</c:v>
                </c:pt>
                <c:pt idx="394">
                  <c:v>5</c:v>
                </c:pt>
                <c:pt idx="395">
                  <c:v>6</c:v>
                </c:pt>
                <c:pt idx="396">
                  <c:v>7</c:v>
                </c:pt>
                <c:pt idx="397">
                  <c:v>1</c:v>
                </c:pt>
                <c:pt idx="398">
                  <c:v>1</c:v>
                </c:pt>
                <c:pt idx="399">
                  <c:v>6</c:v>
                </c:pt>
                <c:pt idx="400">
                  <c:v>2</c:v>
                </c:pt>
                <c:pt idx="401">
                  <c:v>3</c:v>
                </c:pt>
                <c:pt idx="402">
                  <c:v>3</c:v>
                </c:pt>
                <c:pt idx="403">
                  <c:v>5</c:v>
                </c:pt>
                <c:pt idx="404">
                  <c:v>1</c:v>
                </c:pt>
                <c:pt idx="405">
                  <c:v>3</c:v>
                </c:pt>
                <c:pt idx="406">
                  <c:v>5</c:v>
                </c:pt>
                <c:pt idx="407">
                  <c:v>4</c:v>
                </c:pt>
                <c:pt idx="408">
                  <c:v>5</c:v>
                </c:pt>
                <c:pt idx="409">
                  <c:v>12</c:v>
                </c:pt>
                <c:pt idx="410">
                  <c:v>3</c:v>
                </c:pt>
                <c:pt idx="411">
                  <c:v>2</c:v>
                </c:pt>
                <c:pt idx="412">
                  <c:v>8</c:v>
                </c:pt>
                <c:pt idx="413">
                  <c:v>7</c:v>
                </c:pt>
                <c:pt idx="414">
                  <c:v>6</c:v>
                </c:pt>
                <c:pt idx="415">
                  <c:v>6</c:v>
                </c:pt>
                <c:pt idx="416">
                  <c:v>12</c:v>
                </c:pt>
                <c:pt idx="417">
                  <c:v>7</c:v>
                </c:pt>
                <c:pt idx="418">
                  <c:v>3</c:v>
                </c:pt>
                <c:pt idx="419">
                  <c:v>3</c:v>
                </c:pt>
                <c:pt idx="420">
                  <c:v>6</c:v>
                </c:pt>
                <c:pt idx="421">
                  <c:v>6</c:v>
                </c:pt>
                <c:pt idx="422">
                  <c:v>6</c:v>
                </c:pt>
                <c:pt idx="423">
                  <c:v>2</c:v>
                </c:pt>
                <c:pt idx="424">
                  <c:v>3</c:v>
                </c:pt>
                <c:pt idx="425">
                  <c:v>3</c:v>
                </c:pt>
                <c:pt idx="426">
                  <c:v>2</c:v>
                </c:pt>
                <c:pt idx="427">
                  <c:v>4</c:v>
                </c:pt>
                <c:pt idx="428">
                  <c:v>6</c:v>
                </c:pt>
                <c:pt idx="429">
                  <c:v>3</c:v>
                </c:pt>
                <c:pt idx="430">
                  <c:v>6</c:v>
                </c:pt>
                <c:pt idx="431">
                  <c:v>2</c:v>
                </c:pt>
                <c:pt idx="432">
                  <c:v>1</c:v>
                </c:pt>
                <c:pt idx="433">
                  <c:v>5</c:v>
                </c:pt>
                <c:pt idx="434">
                  <c:v>8</c:v>
                </c:pt>
                <c:pt idx="435">
                  <c:v>10</c:v>
                </c:pt>
                <c:pt idx="436">
                  <c:v>9</c:v>
                </c:pt>
                <c:pt idx="437">
                  <c:v>12</c:v>
                </c:pt>
                <c:pt idx="438">
                  <c:v>2</c:v>
                </c:pt>
                <c:pt idx="439">
                  <c:v>4</c:v>
                </c:pt>
                <c:pt idx="440">
                  <c:v>9</c:v>
                </c:pt>
                <c:pt idx="441">
                  <c:v>7</c:v>
                </c:pt>
                <c:pt idx="442">
                  <c:v>9</c:v>
                </c:pt>
                <c:pt idx="443">
                  <c:v>9</c:v>
                </c:pt>
                <c:pt idx="444">
                  <c:v>15</c:v>
                </c:pt>
                <c:pt idx="445">
                  <c:v>8</c:v>
                </c:pt>
                <c:pt idx="446">
                  <c:v>8</c:v>
                </c:pt>
                <c:pt idx="447">
                  <c:v>6</c:v>
                </c:pt>
                <c:pt idx="448">
                  <c:v>9</c:v>
                </c:pt>
                <c:pt idx="449">
                  <c:v>17</c:v>
                </c:pt>
                <c:pt idx="450">
                  <c:v>10</c:v>
                </c:pt>
                <c:pt idx="451">
                  <c:v>9</c:v>
                </c:pt>
                <c:pt idx="452">
                  <c:v>4</c:v>
                </c:pt>
                <c:pt idx="453">
                  <c:v>1</c:v>
                </c:pt>
                <c:pt idx="454">
                  <c:v>8</c:v>
                </c:pt>
                <c:pt idx="455">
                  <c:v>7</c:v>
                </c:pt>
                <c:pt idx="456">
                  <c:v>1</c:v>
                </c:pt>
                <c:pt idx="457">
                  <c:v>6</c:v>
                </c:pt>
                <c:pt idx="458">
                  <c:v>8</c:v>
                </c:pt>
                <c:pt idx="459">
                  <c:v>4</c:v>
                </c:pt>
                <c:pt idx="460">
                  <c:v>3</c:v>
                </c:pt>
                <c:pt idx="461">
                  <c:v>10</c:v>
                </c:pt>
                <c:pt idx="462">
                  <c:v>9</c:v>
                </c:pt>
                <c:pt idx="463">
                  <c:v>8</c:v>
                </c:pt>
                <c:pt idx="464">
                  <c:v>10</c:v>
                </c:pt>
                <c:pt idx="465">
                  <c:v>7</c:v>
                </c:pt>
                <c:pt idx="466">
                  <c:v>1</c:v>
                </c:pt>
                <c:pt idx="467">
                  <c:v>9</c:v>
                </c:pt>
                <c:pt idx="468">
                  <c:v>15</c:v>
                </c:pt>
                <c:pt idx="469">
                  <c:v>10</c:v>
                </c:pt>
                <c:pt idx="470">
                  <c:v>5</c:v>
                </c:pt>
                <c:pt idx="471">
                  <c:v>9</c:v>
                </c:pt>
                <c:pt idx="472">
                  <c:v>3</c:v>
                </c:pt>
                <c:pt idx="473">
                  <c:v>2</c:v>
                </c:pt>
                <c:pt idx="474">
                  <c:v>5</c:v>
                </c:pt>
                <c:pt idx="475">
                  <c:v>11</c:v>
                </c:pt>
                <c:pt idx="476">
                  <c:v>9</c:v>
                </c:pt>
                <c:pt idx="477">
                  <c:v>9</c:v>
                </c:pt>
                <c:pt idx="478">
                  <c:v>14</c:v>
                </c:pt>
                <c:pt idx="479">
                  <c:v>8</c:v>
                </c:pt>
                <c:pt idx="480">
                  <c:v>3</c:v>
                </c:pt>
                <c:pt idx="481">
                  <c:v>7</c:v>
                </c:pt>
                <c:pt idx="482">
                  <c:v>13</c:v>
                </c:pt>
                <c:pt idx="483">
                  <c:v>15</c:v>
                </c:pt>
                <c:pt idx="484">
                  <c:v>6</c:v>
                </c:pt>
                <c:pt idx="485">
                  <c:v>9</c:v>
                </c:pt>
                <c:pt idx="486">
                  <c:v>9</c:v>
                </c:pt>
                <c:pt idx="487">
                  <c:v>8</c:v>
                </c:pt>
                <c:pt idx="488">
                  <c:v>9</c:v>
                </c:pt>
                <c:pt idx="489">
                  <c:v>8</c:v>
                </c:pt>
                <c:pt idx="490">
                  <c:v>16</c:v>
                </c:pt>
                <c:pt idx="491">
                  <c:v>9</c:v>
                </c:pt>
                <c:pt idx="492">
                  <c:v>9</c:v>
                </c:pt>
                <c:pt idx="493">
                  <c:v>14</c:v>
                </c:pt>
                <c:pt idx="494">
                  <c:v>8</c:v>
                </c:pt>
                <c:pt idx="495">
                  <c:v>7</c:v>
                </c:pt>
                <c:pt idx="496">
                  <c:v>10</c:v>
                </c:pt>
                <c:pt idx="497">
                  <c:v>4</c:v>
                </c:pt>
                <c:pt idx="498">
                  <c:v>8</c:v>
                </c:pt>
                <c:pt idx="499">
                  <c:v>9</c:v>
                </c:pt>
                <c:pt idx="500">
                  <c:v>5</c:v>
                </c:pt>
                <c:pt idx="501">
                  <c:v>8</c:v>
                </c:pt>
                <c:pt idx="502">
                  <c:v>4</c:v>
                </c:pt>
                <c:pt idx="503">
                  <c:v>7</c:v>
                </c:pt>
                <c:pt idx="504">
                  <c:v>8</c:v>
                </c:pt>
                <c:pt idx="505">
                  <c:v>5</c:v>
                </c:pt>
                <c:pt idx="506">
                  <c:v>5</c:v>
                </c:pt>
                <c:pt idx="507">
                  <c:v>6</c:v>
                </c:pt>
                <c:pt idx="508">
                  <c:v>9</c:v>
                </c:pt>
                <c:pt idx="509">
                  <c:v>6</c:v>
                </c:pt>
                <c:pt idx="510">
                  <c:v>8</c:v>
                </c:pt>
                <c:pt idx="511">
                  <c:v>8</c:v>
                </c:pt>
                <c:pt idx="512">
                  <c:v>7</c:v>
                </c:pt>
                <c:pt idx="513">
                  <c:v>7</c:v>
                </c:pt>
                <c:pt idx="514">
                  <c:v>8</c:v>
                </c:pt>
                <c:pt idx="515">
                  <c:v>5</c:v>
                </c:pt>
                <c:pt idx="516">
                  <c:v>7</c:v>
                </c:pt>
                <c:pt idx="517">
                  <c:v>11</c:v>
                </c:pt>
                <c:pt idx="518">
                  <c:v>9</c:v>
                </c:pt>
                <c:pt idx="519">
                  <c:v>9</c:v>
                </c:pt>
                <c:pt idx="520">
                  <c:v>7</c:v>
                </c:pt>
                <c:pt idx="521">
                  <c:v>6</c:v>
                </c:pt>
                <c:pt idx="522">
                  <c:v>3</c:v>
                </c:pt>
                <c:pt idx="523">
                  <c:v>8</c:v>
                </c:pt>
                <c:pt idx="524">
                  <c:v>11</c:v>
                </c:pt>
                <c:pt idx="525">
                  <c:v>7</c:v>
                </c:pt>
                <c:pt idx="526">
                  <c:v>12</c:v>
                </c:pt>
                <c:pt idx="527">
                  <c:v>6</c:v>
                </c:pt>
                <c:pt idx="528">
                  <c:v>8</c:v>
                </c:pt>
                <c:pt idx="529">
                  <c:v>5</c:v>
                </c:pt>
                <c:pt idx="530">
                  <c:v>13</c:v>
                </c:pt>
                <c:pt idx="531">
                  <c:v>10</c:v>
                </c:pt>
                <c:pt idx="532">
                  <c:v>10</c:v>
                </c:pt>
                <c:pt idx="533">
                  <c:v>10</c:v>
                </c:pt>
                <c:pt idx="534">
                  <c:v>10</c:v>
                </c:pt>
                <c:pt idx="535">
                  <c:v>7</c:v>
                </c:pt>
                <c:pt idx="536">
                  <c:v>3</c:v>
                </c:pt>
                <c:pt idx="537">
                  <c:v>3</c:v>
                </c:pt>
                <c:pt idx="538">
                  <c:v>7</c:v>
                </c:pt>
                <c:pt idx="539">
                  <c:v>8</c:v>
                </c:pt>
                <c:pt idx="540">
                  <c:v>5</c:v>
                </c:pt>
                <c:pt idx="541">
                  <c:v>7</c:v>
                </c:pt>
                <c:pt idx="542">
                  <c:v>4</c:v>
                </c:pt>
                <c:pt idx="543">
                  <c:v>6</c:v>
                </c:pt>
                <c:pt idx="544">
                  <c:v>6</c:v>
                </c:pt>
                <c:pt idx="545">
                  <c:v>6</c:v>
                </c:pt>
                <c:pt idx="546">
                  <c:v>4</c:v>
                </c:pt>
                <c:pt idx="547">
                  <c:v>8</c:v>
                </c:pt>
                <c:pt idx="548">
                  <c:v>7</c:v>
                </c:pt>
                <c:pt idx="549">
                  <c:v>5</c:v>
                </c:pt>
                <c:pt idx="550">
                  <c:v>8</c:v>
                </c:pt>
                <c:pt idx="551">
                  <c:v>7</c:v>
                </c:pt>
                <c:pt idx="552">
                  <c:v>7</c:v>
                </c:pt>
                <c:pt idx="553">
                  <c:v>6</c:v>
                </c:pt>
                <c:pt idx="554">
                  <c:v>11</c:v>
                </c:pt>
                <c:pt idx="555">
                  <c:v>7</c:v>
                </c:pt>
                <c:pt idx="556">
                  <c:v>8</c:v>
                </c:pt>
                <c:pt idx="557">
                  <c:v>3</c:v>
                </c:pt>
                <c:pt idx="558">
                  <c:v>6</c:v>
                </c:pt>
                <c:pt idx="559">
                  <c:v>9</c:v>
                </c:pt>
                <c:pt idx="560">
                  <c:v>10</c:v>
                </c:pt>
                <c:pt idx="561">
                  <c:v>5</c:v>
                </c:pt>
                <c:pt idx="562">
                  <c:v>12</c:v>
                </c:pt>
                <c:pt idx="563">
                  <c:v>9</c:v>
                </c:pt>
                <c:pt idx="564">
                  <c:v>6</c:v>
                </c:pt>
                <c:pt idx="565">
                  <c:v>5</c:v>
                </c:pt>
                <c:pt idx="566">
                  <c:v>11</c:v>
                </c:pt>
                <c:pt idx="567">
                  <c:v>17</c:v>
                </c:pt>
                <c:pt idx="568">
                  <c:v>7</c:v>
                </c:pt>
                <c:pt idx="569">
                  <c:v>9</c:v>
                </c:pt>
                <c:pt idx="570">
                  <c:v>11</c:v>
                </c:pt>
                <c:pt idx="571">
                  <c:v>4</c:v>
                </c:pt>
                <c:pt idx="572">
                  <c:v>7</c:v>
                </c:pt>
                <c:pt idx="573">
                  <c:v>7</c:v>
                </c:pt>
                <c:pt idx="574">
                  <c:v>8</c:v>
                </c:pt>
                <c:pt idx="575">
                  <c:v>13</c:v>
                </c:pt>
                <c:pt idx="576">
                  <c:v>10</c:v>
                </c:pt>
                <c:pt idx="577">
                  <c:v>6</c:v>
                </c:pt>
                <c:pt idx="578">
                  <c:v>4</c:v>
                </c:pt>
                <c:pt idx="579">
                  <c:v>4</c:v>
                </c:pt>
                <c:pt idx="580">
                  <c:v>9</c:v>
                </c:pt>
                <c:pt idx="581">
                  <c:v>8</c:v>
                </c:pt>
                <c:pt idx="582">
                  <c:v>10</c:v>
                </c:pt>
                <c:pt idx="583">
                  <c:v>5</c:v>
                </c:pt>
                <c:pt idx="584">
                  <c:v>10</c:v>
                </c:pt>
                <c:pt idx="585">
                  <c:v>5</c:v>
                </c:pt>
                <c:pt idx="586">
                  <c:v>4</c:v>
                </c:pt>
                <c:pt idx="587">
                  <c:v>6</c:v>
                </c:pt>
                <c:pt idx="588">
                  <c:v>8</c:v>
                </c:pt>
                <c:pt idx="589">
                  <c:v>7</c:v>
                </c:pt>
                <c:pt idx="590">
                  <c:v>13</c:v>
                </c:pt>
                <c:pt idx="591">
                  <c:v>12</c:v>
                </c:pt>
                <c:pt idx="592">
                  <c:v>4</c:v>
                </c:pt>
                <c:pt idx="593">
                  <c:v>5</c:v>
                </c:pt>
                <c:pt idx="594">
                  <c:v>15</c:v>
                </c:pt>
                <c:pt idx="595">
                  <c:v>9</c:v>
                </c:pt>
                <c:pt idx="596">
                  <c:v>11</c:v>
                </c:pt>
                <c:pt idx="597">
                  <c:v>7</c:v>
                </c:pt>
                <c:pt idx="598">
                  <c:v>6</c:v>
                </c:pt>
                <c:pt idx="599">
                  <c:v>3</c:v>
                </c:pt>
                <c:pt idx="600">
                  <c:v>10</c:v>
                </c:pt>
                <c:pt idx="601">
                  <c:v>7</c:v>
                </c:pt>
                <c:pt idx="602">
                  <c:v>17</c:v>
                </c:pt>
                <c:pt idx="603">
                  <c:v>10</c:v>
                </c:pt>
                <c:pt idx="604">
                  <c:v>10</c:v>
                </c:pt>
                <c:pt idx="605">
                  <c:v>11</c:v>
                </c:pt>
                <c:pt idx="606">
                  <c:v>4</c:v>
                </c:pt>
                <c:pt idx="607">
                  <c:v>7</c:v>
                </c:pt>
                <c:pt idx="608">
                  <c:v>5</c:v>
                </c:pt>
                <c:pt idx="609">
                  <c:v>6</c:v>
                </c:pt>
                <c:pt idx="610">
                  <c:v>8</c:v>
                </c:pt>
                <c:pt idx="611">
                  <c:v>12</c:v>
                </c:pt>
                <c:pt idx="612">
                  <c:v>14</c:v>
                </c:pt>
                <c:pt idx="613">
                  <c:v>2</c:v>
                </c:pt>
                <c:pt idx="614">
                  <c:v>2</c:v>
                </c:pt>
                <c:pt idx="615">
                  <c:v>1</c:v>
                </c:pt>
                <c:pt idx="616">
                  <c:v>6</c:v>
                </c:pt>
                <c:pt idx="617">
                  <c:v>21</c:v>
                </c:pt>
                <c:pt idx="618">
                  <c:v>6</c:v>
                </c:pt>
                <c:pt idx="619">
                  <c:v>4</c:v>
                </c:pt>
                <c:pt idx="620">
                  <c:v>2</c:v>
                </c:pt>
                <c:pt idx="621">
                  <c:v>2</c:v>
                </c:pt>
                <c:pt idx="622">
                  <c:v>8</c:v>
                </c:pt>
                <c:pt idx="623">
                  <c:v>4</c:v>
                </c:pt>
                <c:pt idx="624">
                  <c:v>2</c:v>
                </c:pt>
                <c:pt idx="625">
                  <c:v>5</c:v>
                </c:pt>
                <c:pt idx="626">
                  <c:v>3</c:v>
                </c:pt>
                <c:pt idx="627">
                  <c:v>4</c:v>
                </c:pt>
                <c:pt idx="628">
                  <c:v>10</c:v>
                </c:pt>
                <c:pt idx="629">
                  <c:v>3</c:v>
                </c:pt>
                <c:pt idx="630">
                  <c:v>10</c:v>
                </c:pt>
                <c:pt idx="631">
                  <c:v>6</c:v>
                </c:pt>
                <c:pt idx="632">
                  <c:v>8</c:v>
                </c:pt>
                <c:pt idx="633">
                  <c:v>7</c:v>
                </c:pt>
                <c:pt idx="634">
                  <c:v>8</c:v>
                </c:pt>
                <c:pt idx="635">
                  <c:v>1</c:v>
                </c:pt>
                <c:pt idx="636">
                  <c:v>6</c:v>
                </c:pt>
                <c:pt idx="637">
                  <c:v>10</c:v>
                </c:pt>
                <c:pt idx="638">
                  <c:v>5</c:v>
                </c:pt>
                <c:pt idx="639">
                  <c:v>8</c:v>
                </c:pt>
                <c:pt idx="640">
                  <c:v>16</c:v>
                </c:pt>
                <c:pt idx="641">
                  <c:v>5</c:v>
                </c:pt>
                <c:pt idx="642">
                  <c:v>10</c:v>
                </c:pt>
                <c:pt idx="643">
                  <c:v>8</c:v>
                </c:pt>
                <c:pt idx="644">
                  <c:v>9</c:v>
                </c:pt>
                <c:pt idx="645">
                  <c:v>10</c:v>
                </c:pt>
                <c:pt idx="646">
                  <c:v>6</c:v>
                </c:pt>
                <c:pt idx="647">
                  <c:v>6</c:v>
                </c:pt>
                <c:pt idx="648">
                  <c:v>2</c:v>
                </c:pt>
                <c:pt idx="649">
                  <c:v>1</c:v>
                </c:pt>
                <c:pt idx="650">
                  <c:v>6</c:v>
                </c:pt>
                <c:pt idx="651">
                  <c:v>9</c:v>
                </c:pt>
                <c:pt idx="652">
                  <c:v>4</c:v>
                </c:pt>
                <c:pt idx="653">
                  <c:v>10</c:v>
                </c:pt>
                <c:pt idx="654">
                  <c:v>7</c:v>
                </c:pt>
                <c:pt idx="655">
                  <c:v>2</c:v>
                </c:pt>
                <c:pt idx="656">
                  <c:v>7</c:v>
                </c:pt>
                <c:pt idx="657">
                  <c:v>1</c:v>
                </c:pt>
                <c:pt idx="658">
                  <c:v>5</c:v>
                </c:pt>
                <c:pt idx="659">
                  <c:v>2</c:v>
                </c:pt>
                <c:pt idx="660">
                  <c:v>9</c:v>
                </c:pt>
                <c:pt idx="661">
                  <c:v>5</c:v>
                </c:pt>
                <c:pt idx="662">
                  <c:v>1</c:v>
                </c:pt>
                <c:pt idx="663">
                  <c:v>1</c:v>
                </c:pt>
                <c:pt idx="664">
                  <c:v>6</c:v>
                </c:pt>
                <c:pt idx="665">
                  <c:v>7</c:v>
                </c:pt>
                <c:pt idx="666">
                  <c:v>1</c:v>
                </c:pt>
                <c:pt idx="667">
                  <c:v>8</c:v>
                </c:pt>
                <c:pt idx="668">
                  <c:v>2</c:v>
                </c:pt>
                <c:pt idx="669">
                  <c:v>1</c:v>
                </c:pt>
                <c:pt idx="670">
                  <c:v>11</c:v>
                </c:pt>
                <c:pt idx="671">
                  <c:v>8</c:v>
                </c:pt>
                <c:pt idx="672">
                  <c:v>6</c:v>
                </c:pt>
                <c:pt idx="673">
                  <c:v>7</c:v>
                </c:pt>
                <c:pt idx="674">
                  <c:v>4</c:v>
                </c:pt>
                <c:pt idx="675">
                  <c:v>4</c:v>
                </c:pt>
                <c:pt idx="676">
                  <c:v>3</c:v>
                </c:pt>
                <c:pt idx="677">
                  <c:v>9</c:v>
                </c:pt>
                <c:pt idx="678">
                  <c:v>8</c:v>
                </c:pt>
                <c:pt idx="679">
                  <c:v>7</c:v>
                </c:pt>
                <c:pt idx="680">
                  <c:v>8</c:v>
                </c:pt>
                <c:pt idx="681">
                  <c:v>3</c:v>
                </c:pt>
                <c:pt idx="682">
                  <c:v>4</c:v>
                </c:pt>
                <c:pt idx="683">
                  <c:v>3</c:v>
                </c:pt>
                <c:pt idx="684">
                  <c:v>6</c:v>
                </c:pt>
                <c:pt idx="685">
                  <c:v>4</c:v>
                </c:pt>
                <c:pt idx="686">
                  <c:v>8</c:v>
                </c:pt>
                <c:pt idx="687">
                  <c:v>6</c:v>
                </c:pt>
                <c:pt idx="688">
                  <c:v>4</c:v>
                </c:pt>
                <c:pt idx="689">
                  <c:v>6</c:v>
                </c:pt>
                <c:pt idx="690">
                  <c:v>10</c:v>
                </c:pt>
                <c:pt idx="691">
                  <c:v>5</c:v>
                </c:pt>
                <c:pt idx="692">
                  <c:v>5</c:v>
                </c:pt>
                <c:pt idx="693">
                  <c:v>3</c:v>
                </c:pt>
                <c:pt idx="694">
                  <c:v>4</c:v>
                </c:pt>
                <c:pt idx="695">
                  <c:v>4</c:v>
                </c:pt>
                <c:pt idx="696">
                  <c:v>8</c:v>
                </c:pt>
                <c:pt idx="697">
                  <c:v>14</c:v>
                </c:pt>
                <c:pt idx="698">
                  <c:v>15</c:v>
                </c:pt>
                <c:pt idx="699">
                  <c:v>11</c:v>
                </c:pt>
                <c:pt idx="700">
                  <c:v>15</c:v>
                </c:pt>
                <c:pt idx="701">
                  <c:v>8</c:v>
                </c:pt>
                <c:pt idx="702">
                  <c:v>16</c:v>
                </c:pt>
                <c:pt idx="703">
                  <c:v>7</c:v>
                </c:pt>
                <c:pt idx="704">
                  <c:v>6</c:v>
                </c:pt>
                <c:pt idx="705">
                  <c:v>4</c:v>
                </c:pt>
                <c:pt idx="706">
                  <c:v>2</c:v>
                </c:pt>
                <c:pt idx="707">
                  <c:v>7</c:v>
                </c:pt>
                <c:pt idx="708">
                  <c:v>3</c:v>
                </c:pt>
                <c:pt idx="709">
                  <c:v>3</c:v>
                </c:pt>
                <c:pt idx="710">
                  <c:v>2</c:v>
                </c:pt>
                <c:pt idx="711">
                  <c:v>1</c:v>
                </c:pt>
                <c:pt idx="712">
                  <c:v>3</c:v>
                </c:pt>
                <c:pt idx="713">
                  <c:v>1</c:v>
                </c:pt>
                <c:pt idx="714">
                  <c:v>1</c:v>
                </c:pt>
                <c:pt idx="715">
                  <c:v>13</c:v>
                </c:pt>
                <c:pt idx="716">
                  <c:v>6</c:v>
                </c:pt>
                <c:pt idx="717">
                  <c:v>4</c:v>
                </c:pt>
                <c:pt idx="718">
                  <c:v>10</c:v>
                </c:pt>
                <c:pt idx="719">
                  <c:v>1</c:v>
                </c:pt>
                <c:pt idx="720">
                  <c:v>1</c:v>
                </c:pt>
                <c:pt idx="721">
                  <c:v>8</c:v>
                </c:pt>
                <c:pt idx="722">
                  <c:v>7</c:v>
                </c:pt>
                <c:pt idx="723">
                  <c:v>13</c:v>
                </c:pt>
                <c:pt idx="724">
                  <c:v>9</c:v>
                </c:pt>
                <c:pt idx="725">
                  <c:v>5</c:v>
                </c:pt>
                <c:pt idx="726">
                  <c:v>2</c:v>
                </c:pt>
                <c:pt idx="727">
                  <c:v>7</c:v>
                </c:pt>
                <c:pt idx="728">
                  <c:v>14</c:v>
                </c:pt>
                <c:pt idx="729">
                  <c:v>3</c:v>
                </c:pt>
                <c:pt idx="730">
                  <c:v>5</c:v>
                </c:pt>
                <c:pt idx="731">
                  <c:v>3</c:v>
                </c:pt>
                <c:pt idx="732">
                  <c:v>2</c:v>
                </c:pt>
                <c:pt idx="733">
                  <c:v>5</c:v>
                </c:pt>
                <c:pt idx="734">
                  <c:v>6</c:v>
                </c:pt>
                <c:pt idx="735">
                  <c:v>9</c:v>
                </c:pt>
                <c:pt idx="736">
                  <c:v>12</c:v>
                </c:pt>
                <c:pt idx="737">
                  <c:v>9</c:v>
                </c:pt>
                <c:pt idx="738">
                  <c:v>8</c:v>
                </c:pt>
                <c:pt idx="739">
                  <c:v>3</c:v>
                </c:pt>
                <c:pt idx="740">
                  <c:v>4</c:v>
                </c:pt>
                <c:pt idx="741">
                  <c:v>4</c:v>
                </c:pt>
                <c:pt idx="742">
                  <c:v>5</c:v>
                </c:pt>
                <c:pt idx="743">
                  <c:v>5</c:v>
                </c:pt>
                <c:pt idx="744">
                  <c:v>5</c:v>
                </c:pt>
                <c:pt idx="745">
                  <c:v>7</c:v>
                </c:pt>
                <c:pt idx="746">
                  <c:v>5</c:v>
                </c:pt>
                <c:pt idx="747">
                  <c:v>6</c:v>
                </c:pt>
                <c:pt idx="748">
                  <c:v>7</c:v>
                </c:pt>
                <c:pt idx="749">
                  <c:v>13</c:v>
                </c:pt>
                <c:pt idx="750">
                  <c:v>7</c:v>
                </c:pt>
                <c:pt idx="751">
                  <c:v>6</c:v>
                </c:pt>
                <c:pt idx="752">
                  <c:v>2</c:v>
                </c:pt>
                <c:pt idx="753">
                  <c:v>5</c:v>
                </c:pt>
                <c:pt idx="754">
                  <c:v>3</c:v>
                </c:pt>
                <c:pt idx="755">
                  <c:v>5</c:v>
                </c:pt>
                <c:pt idx="756">
                  <c:v>6</c:v>
                </c:pt>
                <c:pt idx="757">
                  <c:v>3</c:v>
                </c:pt>
                <c:pt idx="758">
                  <c:v>3</c:v>
                </c:pt>
                <c:pt idx="759">
                  <c:v>11</c:v>
                </c:pt>
                <c:pt idx="760">
                  <c:v>5</c:v>
                </c:pt>
                <c:pt idx="761">
                  <c:v>8</c:v>
                </c:pt>
                <c:pt idx="762">
                  <c:v>9</c:v>
                </c:pt>
                <c:pt idx="763">
                  <c:v>4</c:v>
                </c:pt>
                <c:pt idx="764">
                  <c:v>1</c:v>
                </c:pt>
                <c:pt idx="765">
                  <c:v>2</c:v>
                </c:pt>
                <c:pt idx="766">
                  <c:v>5</c:v>
                </c:pt>
                <c:pt idx="767">
                  <c:v>3</c:v>
                </c:pt>
                <c:pt idx="768">
                  <c:v>9</c:v>
                </c:pt>
                <c:pt idx="769">
                  <c:v>8</c:v>
                </c:pt>
                <c:pt idx="770">
                  <c:v>12</c:v>
                </c:pt>
                <c:pt idx="771">
                  <c:v>2</c:v>
                </c:pt>
                <c:pt idx="772">
                  <c:v>7</c:v>
                </c:pt>
                <c:pt idx="773">
                  <c:v>9</c:v>
                </c:pt>
                <c:pt idx="774">
                  <c:v>10</c:v>
                </c:pt>
                <c:pt idx="775">
                  <c:v>12</c:v>
                </c:pt>
                <c:pt idx="776">
                  <c:v>11</c:v>
                </c:pt>
                <c:pt idx="777">
                  <c:v>1</c:v>
                </c:pt>
                <c:pt idx="778">
                  <c:v>7</c:v>
                </c:pt>
                <c:pt idx="779">
                  <c:v>8</c:v>
                </c:pt>
                <c:pt idx="780">
                  <c:v>8</c:v>
                </c:pt>
                <c:pt idx="781">
                  <c:v>10</c:v>
                </c:pt>
                <c:pt idx="782">
                  <c:v>14</c:v>
                </c:pt>
                <c:pt idx="783">
                  <c:v>7</c:v>
                </c:pt>
                <c:pt idx="784">
                  <c:v>3</c:v>
                </c:pt>
                <c:pt idx="785">
                  <c:v>9</c:v>
                </c:pt>
                <c:pt idx="786">
                  <c:v>8</c:v>
                </c:pt>
                <c:pt idx="787">
                  <c:v>12</c:v>
                </c:pt>
                <c:pt idx="788">
                  <c:v>16</c:v>
                </c:pt>
                <c:pt idx="789">
                  <c:v>5</c:v>
                </c:pt>
                <c:pt idx="790">
                  <c:v>2</c:v>
                </c:pt>
                <c:pt idx="791">
                  <c:v>3</c:v>
                </c:pt>
                <c:pt idx="792">
                  <c:v>2</c:v>
                </c:pt>
                <c:pt idx="793">
                  <c:v>3</c:v>
                </c:pt>
                <c:pt idx="794">
                  <c:v>3</c:v>
                </c:pt>
                <c:pt idx="795">
                  <c:v>9</c:v>
                </c:pt>
                <c:pt idx="796">
                  <c:v>2</c:v>
                </c:pt>
                <c:pt idx="797">
                  <c:v>4</c:v>
                </c:pt>
                <c:pt idx="798">
                  <c:v>5</c:v>
                </c:pt>
                <c:pt idx="799">
                  <c:v>3</c:v>
                </c:pt>
                <c:pt idx="800">
                  <c:v>12</c:v>
                </c:pt>
                <c:pt idx="801">
                  <c:v>12</c:v>
                </c:pt>
                <c:pt idx="802">
                  <c:v>8</c:v>
                </c:pt>
                <c:pt idx="803">
                  <c:v>3</c:v>
                </c:pt>
                <c:pt idx="804">
                  <c:v>6</c:v>
                </c:pt>
                <c:pt idx="805">
                  <c:v>3</c:v>
                </c:pt>
                <c:pt idx="806">
                  <c:v>10</c:v>
                </c:pt>
                <c:pt idx="807">
                  <c:v>4</c:v>
                </c:pt>
                <c:pt idx="808">
                  <c:v>4</c:v>
                </c:pt>
                <c:pt idx="809">
                  <c:v>7</c:v>
                </c:pt>
                <c:pt idx="810">
                  <c:v>7</c:v>
                </c:pt>
                <c:pt idx="811">
                  <c:v>6</c:v>
                </c:pt>
                <c:pt idx="812">
                  <c:v>6</c:v>
                </c:pt>
                <c:pt idx="813">
                  <c:v>8</c:v>
                </c:pt>
                <c:pt idx="814">
                  <c:v>6</c:v>
                </c:pt>
                <c:pt idx="815">
                  <c:v>5</c:v>
                </c:pt>
                <c:pt idx="816">
                  <c:v>3</c:v>
                </c:pt>
                <c:pt idx="817">
                  <c:v>1</c:v>
                </c:pt>
                <c:pt idx="818">
                  <c:v>5</c:v>
                </c:pt>
                <c:pt idx="819">
                  <c:v>14</c:v>
                </c:pt>
                <c:pt idx="820">
                  <c:v>5</c:v>
                </c:pt>
                <c:pt idx="821">
                  <c:v>4</c:v>
                </c:pt>
                <c:pt idx="822">
                  <c:v>8</c:v>
                </c:pt>
                <c:pt idx="823">
                  <c:v>5</c:v>
                </c:pt>
                <c:pt idx="824">
                  <c:v>3</c:v>
                </c:pt>
                <c:pt idx="825">
                  <c:v>3</c:v>
                </c:pt>
                <c:pt idx="826">
                  <c:v>4</c:v>
                </c:pt>
                <c:pt idx="827">
                  <c:v>3</c:v>
                </c:pt>
                <c:pt idx="828">
                  <c:v>4</c:v>
                </c:pt>
                <c:pt idx="829">
                  <c:v>3</c:v>
                </c:pt>
                <c:pt idx="830">
                  <c:v>2</c:v>
                </c:pt>
                <c:pt idx="831">
                  <c:v>1</c:v>
                </c:pt>
                <c:pt idx="832">
                  <c:v>5</c:v>
                </c:pt>
                <c:pt idx="833">
                  <c:v>5</c:v>
                </c:pt>
                <c:pt idx="834">
                  <c:v>5</c:v>
                </c:pt>
                <c:pt idx="835">
                  <c:v>3</c:v>
                </c:pt>
                <c:pt idx="836">
                  <c:v>4</c:v>
                </c:pt>
                <c:pt idx="837">
                  <c:v>4</c:v>
                </c:pt>
                <c:pt idx="838">
                  <c:v>1</c:v>
                </c:pt>
                <c:pt idx="839">
                  <c:v>12</c:v>
                </c:pt>
                <c:pt idx="840">
                  <c:v>11</c:v>
                </c:pt>
                <c:pt idx="841">
                  <c:v>15</c:v>
                </c:pt>
                <c:pt idx="842">
                  <c:v>16</c:v>
                </c:pt>
                <c:pt idx="843">
                  <c:v>6</c:v>
                </c:pt>
                <c:pt idx="844">
                  <c:v>1</c:v>
                </c:pt>
                <c:pt idx="845">
                  <c:v>2</c:v>
                </c:pt>
                <c:pt idx="846">
                  <c:v>8</c:v>
                </c:pt>
                <c:pt idx="847">
                  <c:v>9</c:v>
                </c:pt>
                <c:pt idx="848">
                  <c:v>9</c:v>
                </c:pt>
                <c:pt idx="849">
                  <c:v>4</c:v>
                </c:pt>
                <c:pt idx="850">
                  <c:v>4</c:v>
                </c:pt>
                <c:pt idx="851">
                  <c:v>2</c:v>
                </c:pt>
                <c:pt idx="852">
                  <c:v>4</c:v>
                </c:pt>
                <c:pt idx="853">
                  <c:v>8</c:v>
                </c:pt>
                <c:pt idx="854">
                  <c:v>10</c:v>
                </c:pt>
                <c:pt idx="855">
                  <c:v>7</c:v>
                </c:pt>
                <c:pt idx="856">
                  <c:v>6</c:v>
                </c:pt>
                <c:pt idx="857">
                  <c:v>2</c:v>
                </c:pt>
                <c:pt idx="858">
                  <c:v>8</c:v>
                </c:pt>
                <c:pt idx="859">
                  <c:v>7</c:v>
                </c:pt>
                <c:pt idx="860">
                  <c:v>6</c:v>
                </c:pt>
                <c:pt idx="861">
                  <c:v>3</c:v>
                </c:pt>
                <c:pt idx="862">
                  <c:v>7</c:v>
                </c:pt>
                <c:pt idx="863">
                  <c:v>9</c:v>
                </c:pt>
                <c:pt idx="864">
                  <c:v>9</c:v>
                </c:pt>
                <c:pt idx="865">
                  <c:v>5</c:v>
                </c:pt>
                <c:pt idx="866">
                  <c:v>4</c:v>
                </c:pt>
                <c:pt idx="867">
                  <c:v>6</c:v>
                </c:pt>
                <c:pt idx="868">
                  <c:v>5</c:v>
                </c:pt>
                <c:pt idx="869">
                  <c:v>4</c:v>
                </c:pt>
                <c:pt idx="870">
                  <c:v>1</c:v>
                </c:pt>
                <c:pt idx="871">
                  <c:v>4</c:v>
                </c:pt>
                <c:pt idx="872">
                  <c:v>2</c:v>
                </c:pt>
                <c:pt idx="873">
                  <c:v>4</c:v>
                </c:pt>
                <c:pt idx="874">
                  <c:v>1</c:v>
                </c:pt>
                <c:pt idx="875">
                  <c:v>2</c:v>
                </c:pt>
                <c:pt idx="876">
                  <c:v>5</c:v>
                </c:pt>
                <c:pt idx="877">
                  <c:v>9</c:v>
                </c:pt>
                <c:pt idx="878">
                  <c:v>1</c:v>
                </c:pt>
                <c:pt idx="879">
                  <c:v>1</c:v>
                </c:pt>
                <c:pt idx="880">
                  <c:v>5</c:v>
                </c:pt>
                <c:pt idx="881">
                  <c:v>4</c:v>
                </c:pt>
                <c:pt idx="882">
                  <c:v>3</c:v>
                </c:pt>
                <c:pt idx="883">
                  <c:v>8</c:v>
                </c:pt>
                <c:pt idx="884">
                  <c:v>5</c:v>
                </c:pt>
                <c:pt idx="885">
                  <c:v>1</c:v>
                </c:pt>
                <c:pt idx="886">
                  <c:v>1</c:v>
                </c:pt>
                <c:pt idx="887">
                  <c:v>7</c:v>
                </c:pt>
                <c:pt idx="888">
                  <c:v>2</c:v>
                </c:pt>
                <c:pt idx="889">
                  <c:v>2</c:v>
                </c:pt>
                <c:pt idx="890">
                  <c:v>5</c:v>
                </c:pt>
                <c:pt idx="891">
                  <c:v>3</c:v>
                </c:pt>
                <c:pt idx="892">
                  <c:v>1</c:v>
                </c:pt>
                <c:pt idx="893">
                  <c:v>6</c:v>
                </c:pt>
                <c:pt idx="894">
                  <c:v>28</c:v>
                </c:pt>
                <c:pt idx="895">
                  <c:v>5</c:v>
                </c:pt>
                <c:pt idx="896">
                  <c:v>12</c:v>
                </c:pt>
                <c:pt idx="897">
                  <c:v>6</c:v>
                </c:pt>
                <c:pt idx="898">
                  <c:v>2</c:v>
                </c:pt>
                <c:pt idx="899">
                  <c:v>5</c:v>
                </c:pt>
                <c:pt idx="900">
                  <c:v>6</c:v>
                </c:pt>
                <c:pt idx="901">
                  <c:v>5</c:v>
                </c:pt>
                <c:pt idx="902">
                  <c:v>6</c:v>
                </c:pt>
                <c:pt idx="903">
                  <c:v>4</c:v>
                </c:pt>
                <c:pt idx="904">
                  <c:v>3</c:v>
                </c:pt>
                <c:pt idx="905">
                  <c:v>7</c:v>
                </c:pt>
                <c:pt idx="906">
                  <c:v>5</c:v>
                </c:pt>
                <c:pt idx="907">
                  <c:v>6</c:v>
                </c:pt>
                <c:pt idx="908">
                  <c:v>6</c:v>
                </c:pt>
                <c:pt idx="909">
                  <c:v>3</c:v>
                </c:pt>
                <c:pt idx="910">
                  <c:v>3</c:v>
                </c:pt>
                <c:pt idx="911">
                  <c:v>10</c:v>
                </c:pt>
                <c:pt idx="912">
                  <c:v>9</c:v>
                </c:pt>
                <c:pt idx="913">
                  <c:v>6</c:v>
                </c:pt>
                <c:pt idx="914">
                  <c:v>1</c:v>
                </c:pt>
                <c:pt idx="915">
                  <c:v>5</c:v>
                </c:pt>
                <c:pt idx="916">
                  <c:v>1</c:v>
                </c:pt>
                <c:pt idx="917">
                  <c:v>1</c:v>
                </c:pt>
                <c:pt idx="918">
                  <c:v>5</c:v>
                </c:pt>
                <c:pt idx="919">
                  <c:v>18</c:v>
                </c:pt>
                <c:pt idx="920">
                  <c:v>9</c:v>
                </c:pt>
                <c:pt idx="921">
                  <c:v>6</c:v>
                </c:pt>
                <c:pt idx="922">
                  <c:v>8</c:v>
                </c:pt>
                <c:pt idx="923">
                  <c:v>2</c:v>
                </c:pt>
                <c:pt idx="924">
                  <c:v>4</c:v>
                </c:pt>
                <c:pt idx="925">
                  <c:v>10</c:v>
                </c:pt>
                <c:pt idx="926">
                  <c:v>5</c:v>
                </c:pt>
                <c:pt idx="927">
                  <c:v>6</c:v>
                </c:pt>
                <c:pt idx="928">
                  <c:v>3</c:v>
                </c:pt>
                <c:pt idx="929">
                  <c:v>8</c:v>
                </c:pt>
                <c:pt idx="930">
                  <c:v>8</c:v>
                </c:pt>
                <c:pt idx="931">
                  <c:v>5</c:v>
                </c:pt>
                <c:pt idx="932">
                  <c:v>5</c:v>
                </c:pt>
                <c:pt idx="933">
                  <c:v>7</c:v>
                </c:pt>
                <c:pt idx="934">
                  <c:v>7</c:v>
                </c:pt>
                <c:pt idx="935">
                  <c:v>1</c:v>
                </c:pt>
                <c:pt idx="936">
                  <c:v>14</c:v>
                </c:pt>
                <c:pt idx="937">
                  <c:v>8</c:v>
                </c:pt>
                <c:pt idx="938">
                  <c:v>9</c:v>
                </c:pt>
                <c:pt idx="939">
                  <c:v>8</c:v>
                </c:pt>
                <c:pt idx="940">
                  <c:v>7</c:v>
                </c:pt>
                <c:pt idx="941">
                  <c:v>1</c:v>
                </c:pt>
                <c:pt idx="942">
                  <c:v>2</c:v>
                </c:pt>
                <c:pt idx="943">
                  <c:v>6</c:v>
                </c:pt>
                <c:pt idx="944">
                  <c:v>6</c:v>
                </c:pt>
                <c:pt idx="945">
                  <c:v>8</c:v>
                </c:pt>
                <c:pt idx="946">
                  <c:v>9</c:v>
                </c:pt>
                <c:pt idx="947">
                  <c:v>6</c:v>
                </c:pt>
                <c:pt idx="948">
                  <c:v>2</c:v>
                </c:pt>
                <c:pt idx="949">
                  <c:v>6</c:v>
                </c:pt>
                <c:pt idx="950">
                  <c:v>5</c:v>
                </c:pt>
                <c:pt idx="951">
                  <c:v>6</c:v>
                </c:pt>
                <c:pt idx="952">
                  <c:v>6</c:v>
                </c:pt>
                <c:pt idx="953">
                  <c:v>9</c:v>
                </c:pt>
                <c:pt idx="954">
                  <c:v>2</c:v>
                </c:pt>
                <c:pt idx="955">
                  <c:v>1</c:v>
                </c:pt>
                <c:pt idx="956">
                  <c:v>5</c:v>
                </c:pt>
                <c:pt idx="957">
                  <c:v>5</c:v>
                </c:pt>
                <c:pt idx="958">
                  <c:v>3</c:v>
                </c:pt>
                <c:pt idx="959">
                  <c:v>15</c:v>
                </c:pt>
                <c:pt idx="960">
                  <c:v>3</c:v>
                </c:pt>
                <c:pt idx="961">
                  <c:v>2</c:v>
                </c:pt>
                <c:pt idx="962">
                  <c:v>12</c:v>
                </c:pt>
                <c:pt idx="963">
                  <c:v>3</c:v>
                </c:pt>
                <c:pt idx="964">
                  <c:v>5</c:v>
                </c:pt>
                <c:pt idx="965">
                  <c:v>5</c:v>
                </c:pt>
                <c:pt idx="966">
                  <c:v>5</c:v>
                </c:pt>
                <c:pt idx="967">
                  <c:v>1</c:v>
                </c:pt>
                <c:pt idx="968">
                  <c:v>2</c:v>
                </c:pt>
                <c:pt idx="969">
                  <c:v>9</c:v>
                </c:pt>
                <c:pt idx="970">
                  <c:v>9</c:v>
                </c:pt>
                <c:pt idx="971">
                  <c:v>6</c:v>
                </c:pt>
                <c:pt idx="972">
                  <c:v>7</c:v>
                </c:pt>
                <c:pt idx="973">
                  <c:v>5</c:v>
                </c:pt>
                <c:pt idx="974">
                  <c:v>1</c:v>
                </c:pt>
                <c:pt idx="975">
                  <c:v>2</c:v>
                </c:pt>
                <c:pt idx="976">
                  <c:v>7</c:v>
                </c:pt>
                <c:pt idx="977">
                  <c:v>11</c:v>
                </c:pt>
                <c:pt idx="978">
                  <c:v>3</c:v>
                </c:pt>
                <c:pt idx="979">
                  <c:v>4</c:v>
                </c:pt>
                <c:pt idx="980">
                  <c:v>3</c:v>
                </c:pt>
                <c:pt idx="981">
                  <c:v>1</c:v>
                </c:pt>
                <c:pt idx="982">
                  <c:v>2</c:v>
                </c:pt>
                <c:pt idx="983">
                  <c:v>7</c:v>
                </c:pt>
                <c:pt idx="984">
                  <c:v>7</c:v>
                </c:pt>
                <c:pt idx="985">
                  <c:v>7</c:v>
                </c:pt>
                <c:pt idx="986">
                  <c:v>1</c:v>
                </c:pt>
                <c:pt idx="987">
                  <c:v>2</c:v>
                </c:pt>
                <c:pt idx="988">
                  <c:v>4</c:v>
                </c:pt>
                <c:pt idx="989">
                  <c:v>5</c:v>
                </c:pt>
                <c:pt idx="990">
                  <c:v>3</c:v>
                </c:pt>
                <c:pt idx="991">
                  <c:v>5</c:v>
                </c:pt>
                <c:pt idx="992">
                  <c:v>1</c:v>
                </c:pt>
                <c:pt idx="993">
                  <c:v>1</c:v>
                </c:pt>
                <c:pt idx="994">
                  <c:v>7</c:v>
                </c:pt>
                <c:pt idx="995">
                  <c:v>6</c:v>
                </c:pt>
                <c:pt idx="996">
                  <c:v>6</c:v>
                </c:pt>
                <c:pt idx="997">
                  <c:v>9</c:v>
                </c:pt>
                <c:pt idx="998">
                  <c:v>10</c:v>
                </c:pt>
                <c:pt idx="999">
                  <c:v>4</c:v>
                </c:pt>
                <c:pt idx="1000">
                  <c:v>2</c:v>
                </c:pt>
                <c:pt idx="1001">
                  <c:v>5</c:v>
                </c:pt>
                <c:pt idx="1002">
                  <c:v>6</c:v>
                </c:pt>
                <c:pt idx="1003">
                  <c:v>6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1</c:v>
                </c:pt>
                <c:pt idx="1008">
                  <c:v>2</c:v>
                </c:pt>
                <c:pt idx="1009">
                  <c:v>5</c:v>
                </c:pt>
                <c:pt idx="1010">
                  <c:v>6</c:v>
                </c:pt>
                <c:pt idx="1011">
                  <c:v>3</c:v>
                </c:pt>
                <c:pt idx="1012">
                  <c:v>3</c:v>
                </c:pt>
                <c:pt idx="1013">
                  <c:v>4</c:v>
                </c:pt>
                <c:pt idx="1014">
                  <c:v>6</c:v>
                </c:pt>
                <c:pt idx="1015">
                  <c:v>4</c:v>
                </c:pt>
                <c:pt idx="1016">
                  <c:v>3</c:v>
                </c:pt>
                <c:pt idx="1017">
                  <c:v>5</c:v>
                </c:pt>
                <c:pt idx="1018">
                  <c:v>3</c:v>
                </c:pt>
                <c:pt idx="1019">
                  <c:v>8</c:v>
                </c:pt>
                <c:pt idx="1020">
                  <c:v>3</c:v>
                </c:pt>
                <c:pt idx="1021">
                  <c:v>3</c:v>
                </c:pt>
                <c:pt idx="1022">
                  <c:v>1</c:v>
                </c:pt>
                <c:pt idx="1023">
                  <c:v>2</c:v>
                </c:pt>
                <c:pt idx="1024">
                  <c:v>4</c:v>
                </c:pt>
                <c:pt idx="1025">
                  <c:v>2</c:v>
                </c:pt>
                <c:pt idx="1026">
                  <c:v>6</c:v>
                </c:pt>
                <c:pt idx="1027">
                  <c:v>13</c:v>
                </c:pt>
                <c:pt idx="1028">
                  <c:v>3</c:v>
                </c:pt>
                <c:pt idx="1029">
                  <c:v>2</c:v>
                </c:pt>
                <c:pt idx="1030">
                  <c:v>2</c:v>
                </c:pt>
                <c:pt idx="103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C-4418-835A-DE96FBABD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808304"/>
        <c:axId val="735801648"/>
      </c:barChart>
      <c:dateAx>
        <c:axId val="735808304"/>
        <c:scaling>
          <c:orientation val="minMax"/>
        </c:scaling>
        <c:delete val="0"/>
        <c:axPos val="b"/>
        <c:numFmt formatCode="[$-407]mmm/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5801648"/>
        <c:crosses val="autoZero"/>
        <c:auto val="1"/>
        <c:lblOffset val="100"/>
        <c:baseTimeUnit val="days"/>
        <c:majorUnit val="4"/>
        <c:majorTimeUnit val="months"/>
      </c:dateAx>
      <c:valAx>
        <c:axId val="73580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580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77083756126741332"/>
          <c:y val="0.26574930132457575"/>
          <c:w val="0.20718444205259956"/>
          <c:h val="0.25265485146166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Number of Concepts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concepts!$D$1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concepts!$A$2:$A$290</c:f>
              <c:numCache>
                <c:formatCode>m/d/yyyy</c:formatCode>
                <c:ptCount val="289"/>
                <c:pt idx="0">
                  <c:v>44096</c:v>
                </c:pt>
                <c:pt idx="1">
                  <c:v>44095</c:v>
                </c:pt>
                <c:pt idx="2">
                  <c:v>44068</c:v>
                </c:pt>
                <c:pt idx="3">
                  <c:v>44062</c:v>
                </c:pt>
                <c:pt idx="4">
                  <c:v>44056</c:v>
                </c:pt>
                <c:pt idx="5">
                  <c:v>44053</c:v>
                </c:pt>
                <c:pt idx="6">
                  <c:v>44047</c:v>
                </c:pt>
                <c:pt idx="7">
                  <c:v>44043</c:v>
                </c:pt>
                <c:pt idx="8">
                  <c:v>44040</c:v>
                </c:pt>
                <c:pt idx="9">
                  <c:v>44039</c:v>
                </c:pt>
                <c:pt idx="10">
                  <c:v>44036</c:v>
                </c:pt>
                <c:pt idx="11">
                  <c:v>44035</c:v>
                </c:pt>
                <c:pt idx="12">
                  <c:v>44032</c:v>
                </c:pt>
                <c:pt idx="13">
                  <c:v>44029</c:v>
                </c:pt>
                <c:pt idx="14">
                  <c:v>44026</c:v>
                </c:pt>
                <c:pt idx="15">
                  <c:v>44025</c:v>
                </c:pt>
                <c:pt idx="16">
                  <c:v>44022</c:v>
                </c:pt>
                <c:pt idx="17">
                  <c:v>44021</c:v>
                </c:pt>
                <c:pt idx="18">
                  <c:v>44020</c:v>
                </c:pt>
                <c:pt idx="19">
                  <c:v>44019</c:v>
                </c:pt>
                <c:pt idx="20">
                  <c:v>44018</c:v>
                </c:pt>
                <c:pt idx="21">
                  <c:v>44015</c:v>
                </c:pt>
                <c:pt idx="22">
                  <c:v>44014</c:v>
                </c:pt>
                <c:pt idx="23">
                  <c:v>44013</c:v>
                </c:pt>
                <c:pt idx="24">
                  <c:v>44011</c:v>
                </c:pt>
                <c:pt idx="25">
                  <c:v>44006</c:v>
                </c:pt>
                <c:pt idx="26">
                  <c:v>44004</c:v>
                </c:pt>
                <c:pt idx="27">
                  <c:v>43999</c:v>
                </c:pt>
                <c:pt idx="28">
                  <c:v>43997</c:v>
                </c:pt>
                <c:pt idx="29">
                  <c:v>43992</c:v>
                </c:pt>
                <c:pt idx="30">
                  <c:v>43980</c:v>
                </c:pt>
                <c:pt idx="31">
                  <c:v>43979</c:v>
                </c:pt>
                <c:pt idx="32">
                  <c:v>43978</c:v>
                </c:pt>
                <c:pt idx="33">
                  <c:v>43977</c:v>
                </c:pt>
                <c:pt idx="34">
                  <c:v>43970</c:v>
                </c:pt>
                <c:pt idx="35">
                  <c:v>43964</c:v>
                </c:pt>
                <c:pt idx="36">
                  <c:v>43963</c:v>
                </c:pt>
                <c:pt idx="37">
                  <c:v>43956</c:v>
                </c:pt>
                <c:pt idx="38">
                  <c:v>43955</c:v>
                </c:pt>
                <c:pt idx="39">
                  <c:v>43951</c:v>
                </c:pt>
                <c:pt idx="40">
                  <c:v>43948</c:v>
                </c:pt>
                <c:pt idx="41">
                  <c:v>43945</c:v>
                </c:pt>
                <c:pt idx="42">
                  <c:v>43944</c:v>
                </c:pt>
                <c:pt idx="43">
                  <c:v>43943</c:v>
                </c:pt>
                <c:pt idx="44">
                  <c:v>43942</c:v>
                </c:pt>
                <c:pt idx="45">
                  <c:v>43941</c:v>
                </c:pt>
                <c:pt idx="46">
                  <c:v>43938</c:v>
                </c:pt>
                <c:pt idx="47">
                  <c:v>43937</c:v>
                </c:pt>
                <c:pt idx="48">
                  <c:v>43936</c:v>
                </c:pt>
                <c:pt idx="49">
                  <c:v>43935</c:v>
                </c:pt>
                <c:pt idx="50">
                  <c:v>43804</c:v>
                </c:pt>
                <c:pt idx="51">
                  <c:v>43803</c:v>
                </c:pt>
                <c:pt idx="52">
                  <c:v>43801</c:v>
                </c:pt>
                <c:pt idx="53">
                  <c:v>43798</c:v>
                </c:pt>
                <c:pt idx="54">
                  <c:v>43797</c:v>
                </c:pt>
                <c:pt idx="55">
                  <c:v>43796</c:v>
                </c:pt>
                <c:pt idx="56">
                  <c:v>43794</c:v>
                </c:pt>
                <c:pt idx="57">
                  <c:v>43790</c:v>
                </c:pt>
                <c:pt idx="58">
                  <c:v>43760</c:v>
                </c:pt>
                <c:pt idx="59">
                  <c:v>43759</c:v>
                </c:pt>
                <c:pt idx="60">
                  <c:v>43756</c:v>
                </c:pt>
                <c:pt idx="61">
                  <c:v>43754</c:v>
                </c:pt>
                <c:pt idx="62">
                  <c:v>43753</c:v>
                </c:pt>
                <c:pt idx="63">
                  <c:v>43748</c:v>
                </c:pt>
                <c:pt idx="64">
                  <c:v>43747</c:v>
                </c:pt>
                <c:pt idx="65">
                  <c:v>43746</c:v>
                </c:pt>
                <c:pt idx="66">
                  <c:v>43742</c:v>
                </c:pt>
                <c:pt idx="67">
                  <c:v>43739</c:v>
                </c:pt>
                <c:pt idx="68">
                  <c:v>43719</c:v>
                </c:pt>
                <c:pt idx="69">
                  <c:v>43713</c:v>
                </c:pt>
                <c:pt idx="70">
                  <c:v>43711</c:v>
                </c:pt>
                <c:pt idx="71">
                  <c:v>43707</c:v>
                </c:pt>
                <c:pt idx="72">
                  <c:v>43704</c:v>
                </c:pt>
                <c:pt idx="73">
                  <c:v>43700</c:v>
                </c:pt>
                <c:pt idx="74">
                  <c:v>43693</c:v>
                </c:pt>
                <c:pt idx="75">
                  <c:v>43679</c:v>
                </c:pt>
                <c:pt idx="76">
                  <c:v>43678</c:v>
                </c:pt>
                <c:pt idx="77">
                  <c:v>43672</c:v>
                </c:pt>
                <c:pt idx="78">
                  <c:v>43671</c:v>
                </c:pt>
                <c:pt idx="79">
                  <c:v>43670</c:v>
                </c:pt>
                <c:pt idx="80">
                  <c:v>43669</c:v>
                </c:pt>
                <c:pt idx="81">
                  <c:v>43668</c:v>
                </c:pt>
                <c:pt idx="82">
                  <c:v>43665</c:v>
                </c:pt>
                <c:pt idx="83">
                  <c:v>43664</c:v>
                </c:pt>
                <c:pt idx="84">
                  <c:v>43662</c:v>
                </c:pt>
                <c:pt idx="85">
                  <c:v>43661</c:v>
                </c:pt>
                <c:pt idx="86">
                  <c:v>43658</c:v>
                </c:pt>
                <c:pt idx="87">
                  <c:v>43657</c:v>
                </c:pt>
                <c:pt idx="88">
                  <c:v>43647</c:v>
                </c:pt>
                <c:pt idx="89">
                  <c:v>43634</c:v>
                </c:pt>
                <c:pt idx="90">
                  <c:v>43630</c:v>
                </c:pt>
                <c:pt idx="91">
                  <c:v>43629</c:v>
                </c:pt>
                <c:pt idx="92">
                  <c:v>43619</c:v>
                </c:pt>
                <c:pt idx="93">
                  <c:v>43608</c:v>
                </c:pt>
                <c:pt idx="94">
                  <c:v>43605</c:v>
                </c:pt>
                <c:pt idx="95">
                  <c:v>43598</c:v>
                </c:pt>
                <c:pt idx="96">
                  <c:v>43595</c:v>
                </c:pt>
                <c:pt idx="97">
                  <c:v>43594</c:v>
                </c:pt>
                <c:pt idx="98">
                  <c:v>43593</c:v>
                </c:pt>
                <c:pt idx="99">
                  <c:v>43592</c:v>
                </c:pt>
                <c:pt idx="100">
                  <c:v>43584</c:v>
                </c:pt>
                <c:pt idx="101">
                  <c:v>43581</c:v>
                </c:pt>
                <c:pt idx="102">
                  <c:v>43580</c:v>
                </c:pt>
                <c:pt idx="103">
                  <c:v>43573</c:v>
                </c:pt>
                <c:pt idx="104">
                  <c:v>43565</c:v>
                </c:pt>
                <c:pt idx="105">
                  <c:v>43564</c:v>
                </c:pt>
                <c:pt idx="106">
                  <c:v>43559</c:v>
                </c:pt>
                <c:pt idx="107">
                  <c:v>43558</c:v>
                </c:pt>
                <c:pt idx="108">
                  <c:v>43557</c:v>
                </c:pt>
                <c:pt idx="109">
                  <c:v>43551</c:v>
                </c:pt>
                <c:pt idx="110">
                  <c:v>43546</c:v>
                </c:pt>
                <c:pt idx="111">
                  <c:v>43542</c:v>
                </c:pt>
                <c:pt idx="112">
                  <c:v>43538</c:v>
                </c:pt>
                <c:pt idx="113">
                  <c:v>43537</c:v>
                </c:pt>
                <c:pt idx="114">
                  <c:v>43521</c:v>
                </c:pt>
                <c:pt idx="115">
                  <c:v>43516</c:v>
                </c:pt>
                <c:pt idx="116">
                  <c:v>43515</c:v>
                </c:pt>
                <c:pt idx="117">
                  <c:v>43511</c:v>
                </c:pt>
                <c:pt idx="118">
                  <c:v>43503</c:v>
                </c:pt>
                <c:pt idx="119">
                  <c:v>43502</c:v>
                </c:pt>
                <c:pt idx="120">
                  <c:v>43501</c:v>
                </c:pt>
                <c:pt idx="121">
                  <c:v>43493</c:v>
                </c:pt>
                <c:pt idx="122">
                  <c:v>43489</c:v>
                </c:pt>
                <c:pt idx="123">
                  <c:v>43488</c:v>
                </c:pt>
                <c:pt idx="124">
                  <c:v>43487</c:v>
                </c:pt>
                <c:pt idx="125">
                  <c:v>43486</c:v>
                </c:pt>
                <c:pt idx="126">
                  <c:v>43483</c:v>
                </c:pt>
                <c:pt idx="127">
                  <c:v>43482</c:v>
                </c:pt>
                <c:pt idx="128">
                  <c:v>43479</c:v>
                </c:pt>
                <c:pt idx="129">
                  <c:v>43475</c:v>
                </c:pt>
                <c:pt idx="130">
                  <c:v>43472</c:v>
                </c:pt>
                <c:pt idx="131">
                  <c:v>43455</c:v>
                </c:pt>
                <c:pt idx="132">
                  <c:v>43447</c:v>
                </c:pt>
                <c:pt idx="133">
                  <c:v>43446</c:v>
                </c:pt>
                <c:pt idx="134">
                  <c:v>43445</c:v>
                </c:pt>
                <c:pt idx="135">
                  <c:v>43444</c:v>
                </c:pt>
                <c:pt idx="136">
                  <c:v>43440</c:v>
                </c:pt>
                <c:pt idx="137">
                  <c:v>43439</c:v>
                </c:pt>
                <c:pt idx="138">
                  <c:v>43431</c:v>
                </c:pt>
                <c:pt idx="139">
                  <c:v>43423</c:v>
                </c:pt>
                <c:pt idx="140">
                  <c:v>43418</c:v>
                </c:pt>
                <c:pt idx="141">
                  <c:v>43416</c:v>
                </c:pt>
                <c:pt idx="142">
                  <c:v>43411</c:v>
                </c:pt>
                <c:pt idx="143">
                  <c:v>43410</c:v>
                </c:pt>
                <c:pt idx="144">
                  <c:v>43409</c:v>
                </c:pt>
                <c:pt idx="145">
                  <c:v>43395</c:v>
                </c:pt>
                <c:pt idx="146">
                  <c:v>43391</c:v>
                </c:pt>
                <c:pt idx="147">
                  <c:v>43385</c:v>
                </c:pt>
                <c:pt idx="148">
                  <c:v>43383</c:v>
                </c:pt>
                <c:pt idx="149">
                  <c:v>43382</c:v>
                </c:pt>
                <c:pt idx="150">
                  <c:v>43381</c:v>
                </c:pt>
                <c:pt idx="151">
                  <c:v>43378</c:v>
                </c:pt>
                <c:pt idx="152">
                  <c:v>43377</c:v>
                </c:pt>
                <c:pt idx="153">
                  <c:v>43370</c:v>
                </c:pt>
                <c:pt idx="154">
                  <c:v>43368</c:v>
                </c:pt>
                <c:pt idx="155">
                  <c:v>43361</c:v>
                </c:pt>
                <c:pt idx="156">
                  <c:v>43357</c:v>
                </c:pt>
                <c:pt idx="157">
                  <c:v>43354</c:v>
                </c:pt>
                <c:pt idx="158">
                  <c:v>43353</c:v>
                </c:pt>
                <c:pt idx="159">
                  <c:v>43336</c:v>
                </c:pt>
                <c:pt idx="160">
                  <c:v>43335</c:v>
                </c:pt>
                <c:pt idx="161">
                  <c:v>43334</c:v>
                </c:pt>
                <c:pt idx="162">
                  <c:v>43333</c:v>
                </c:pt>
                <c:pt idx="163">
                  <c:v>43332</c:v>
                </c:pt>
                <c:pt idx="164">
                  <c:v>43313</c:v>
                </c:pt>
                <c:pt idx="165">
                  <c:v>43312</c:v>
                </c:pt>
                <c:pt idx="166">
                  <c:v>43308</c:v>
                </c:pt>
                <c:pt idx="167">
                  <c:v>43307</c:v>
                </c:pt>
                <c:pt idx="168">
                  <c:v>43306</c:v>
                </c:pt>
                <c:pt idx="169">
                  <c:v>43305</c:v>
                </c:pt>
                <c:pt idx="170">
                  <c:v>43301</c:v>
                </c:pt>
                <c:pt idx="171">
                  <c:v>43273</c:v>
                </c:pt>
                <c:pt idx="172">
                  <c:v>43272</c:v>
                </c:pt>
                <c:pt idx="173">
                  <c:v>43266</c:v>
                </c:pt>
                <c:pt idx="174">
                  <c:v>43265</c:v>
                </c:pt>
                <c:pt idx="175">
                  <c:v>43264</c:v>
                </c:pt>
                <c:pt idx="176">
                  <c:v>43263</c:v>
                </c:pt>
                <c:pt idx="177">
                  <c:v>43262</c:v>
                </c:pt>
                <c:pt idx="178">
                  <c:v>43257</c:v>
                </c:pt>
                <c:pt idx="179">
                  <c:v>43256</c:v>
                </c:pt>
                <c:pt idx="180">
                  <c:v>43249</c:v>
                </c:pt>
                <c:pt idx="181">
                  <c:v>43213</c:v>
                </c:pt>
                <c:pt idx="182">
                  <c:v>43173</c:v>
                </c:pt>
                <c:pt idx="183">
                  <c:v>43168</c:v>
                </c:pt>
                <c:pt idx="184">
                  <c:v>43164</c:v>
                </c:pt>
                <c:pt idx="185">
                  <c:v>43159</c:v>
                </c:pt>
                <c:pt idx="186">
                  <c:v>43158</c:v>
                </c:pt>
                <c:pt idx="187">
                  <c:v>43154</c:v>
                </c:pt>
                <c:pt idx="188">
                  <c:v>43151</c:v>
                </c:pt>
                <c:pt idx="189">
                  <c:v>43150</c:v>
                </c:pt>
                <c:pt idx="190">
                  <c:v>43147</c:v>
                </c:pt>
                <c:pt idx="191">
                  <c:v>43146</c:v>
                </c:pt>
                <c:pt idx="192">
                  <c:v>43145</c:v>
                </c:pt>
                <c:pt idx="193">
                  <c:v>43144</c:v>
                </c:pt>
                <c:pt idx="194">
                  <c:v>43143</c:v>
                </c:pt>
                <c:pt idx="195">
                  <c:v>43133</c:v>
                </c:pt>
                <c:pt idx="196">
                  <c:v>43129</c:v>
                </c:pt>
                <c:pt idx="197">
                  <c:v>43126</c:v>
                </c:pt>
                <c:pt idx="198">
                  <c:v>43124</c:v>
                </c:pt>
                <c:pt idx="199">
                  <c:v>43123</c:v>
                </c:pt>
                <c:pt idx="200">
                  <c:v>43122</c:v>
                </c:pt>
                <c:pt idx="201">
                  <c:v>43119</c:v>
                </c:pt>
                <c:pt idx="202">
                  <c:v>43117</c:v>
                </c:pt>
                <c:pt idx="203">
                  <c:v>43109</c:v>
                </c:pt>
                <c:pt idx="204">
                  <c:v>43084</c:v>
                </c:pt>
                <c:pt idx="205">
                  <c:v>43083</c:v>
                </c:pt>
                <c:pt idx="206">
                  <c:v>43082</c:v>
                </c:pt>
                <c:pt idx="207">
                  <c:v>43081</c:v>
                </c:pt>
                <c:pt idx="208">
                  <c:v>43076</c:v>
                </c:pt>
                <c:pt idx="209">
                  <c:v>43075</c:v>
                </c:pt>
                <c:pt idx="210">
                  <c:v>43074</c:v>
                </c:pt>
                <c:pt idx="211">
                  <c:v>43070</c:v>
                </c:pt>
                <c:pt idx="212">
                  <c:v>43069</c:v>
                </c:pt>
                <c:pt idx="213">
                  <c:v>43067</c:v>
                </c:pt>
                <c:pt idx="214">
                  <c:v>43066</c:v>
                </c:pt>
                <c:pt idx="215">
                  <c:v>43021</c:v>
                </c:pt>
                <c:pt idx="216">
                  <c:v>43013</c:v>
                </c:pt>
                <c:pt idx="217">
                  <c:v>43012</c:v>
                </c:pt>
                <c:pt idx="218">
                  <c:v>42985</c:v>
                </c:pt>
                <c:pt idx="219">
                  <c:v>42955</c:v>
                </c:pt>
                <c:pt idx="220">
                  <c:v>42928</c:v>
                </c:pt>
                <c:pt idx="221">
                  <c:v>42916</c:v>
                </c:pt>
                <c:pt idx="222">
                  <c:v>42909</c:v>
                </c:pt>
                <c:pt idx="223">
                  <c:v>42902</c:v>
                </c:pt>
                <c:pt idx="224">
                  <c:v>42900</c:v>
                </c:pt>
                <c:pt idx="225">
                  <c:v>42899</c:v>
                </c:pt>
                <c:pt idx="226">
                  <c:v>42898</c:v>
                </c:pt>
                <c:pt idx="227">
                  <c:v>42888</c:v>
                </c:pt>
                <c:pt idx="228">
                  <c:v>42887</c:v>
                </c:pt>
                <c:pt idx="229">
                  <c:v>42885</c:v>
                </c:pt>
                <c:pt idx="230">
                  <c:v>42884</c:v>
                </c:pt>
                <c:pt idx="231">
                  <c:v>42857</c:v>
                </c:pt>
                <c:pt idx="232">
                  <c:v>42851</c:v>
                </c:pt>
                <c:pt idx="233">
                  <c:v>42850</c:v>
                </c:pt>
                <c:pt idx="234">
                  <c:v>42849</c:v>
                </c:pt>
                <c:pt idx="235">
                  <c:v>42845</c:v>
                </c:pt>
                <c:pt idx="236">
                  <c:v>42843</c:v>
                </c:pt>
                <c:pt idx="237">
                  <c:v>42835</c:v>
                </c:pt>
                <c:pt idx="238">
                  <c:v>42821</c:v>
                </c:pt>
                <c:pt idx="239">
                  <c:v>42804</c:v>
                </c:pt>
                <c:pt idx="240">
                  <c:v>42802</c:v>
                </c:pt>
                <c:pt idx="241">
                  <c:v>42797</c:v>
                </c:pt>
                <c:pt idx="242">
                  <c:v>42795</c:v>
                </c:pt>
                <c:pt idx="243">
                  <c:v>42793</c:v>
                </c:pt>
                <c:pt idx="244">
                  <c:v>42788</c:v>
                </c:pt>
                <c:pt idx="245">
                  <c:v>42787</c:v>
                </c:pt>
                <c:pt idx="246">
                  <c:v>42783</c:v>
                </c:pt>
                <c:pt idx="247">
                  <c:v>42780</c:v>
                </c:pt>
                <c:pt idx="248">
                  <c:v>42775</c:v>
                </c:pt>
                <c:pt idx="249">
                  <c:v>42774</c:v>
                </c:pt>
                <c:pt idx="250">
                  <c:v>42772</c:v>
                </c:pt>
                <c:pt idx="251">
                  <c:v>42768</c:v>
                </c:pt>
                <c:pt idx="252">
                  <c:v>42765</c:v>
                </c:pt>
                <c:pt idx="253">
                  <c:v>42763</c:v>
                </c:pt>
                <c:pt idx="254">
                  <c:v>42762</c:v>
                </c:pt>
                <c:pt idx="255">
                  <c:v>42761</c:v>
                </c:pt>
                <c:pt idx="256">
                  <c:v>42760</c:v>
                </c:pt>
                <c:pt idx="257">
                  <c:v>42758</c:v>
                </c:pt>
                <c:pt idx="258">
                  <c:v>42752</c:v>
                </c:pt>
                <c:pt idx="259">
                  <c:v>42751</c:v>
                </c:pt>
                <c:pt idx="260">
                  <c:v>42744</c:v>
                </c:pt>
                <c:pt idx="261">
                  <c:v>42740</c:v>
                </c:pt>
                <c:pt idx="262">
                  <c:v>42727</c:v>
                </c:pt>
                <c:pt idx="263">
                  <c:v>42726</c:v>
                </c:pt>
                <c:pt idx="264">
                  <c:v>42725</c:v>
                </c:pt>
                <c:pt idx="265">
                  <c:v>42724</c:v>
                </c:pt>
                <c:pt idx="266">
                  <c:v>42723</c:v>
                </c:pt>
                <c:pt idx="267">
                  <c:v>42720</c:v>
                </c:pt>
                <c:pt idx="268">
                  <c:v>42717</c:v>
                </c:pt>
                <c:pt idx="269">
                  <c:v>42716</c:v>
                </c:pt>
                <c:pt idx="270">
                  <c:v>42713</c:v>
                </c:pt>
                <c:pt idx="271">
                  <c:v>42712</c:v>
                </c:pt>
                <c:pt idx="272">
                  <c:v>42711</c:v>
                </c:pt>
                <c:pt idx="273">
                  <c:v>42710</c:v>
                </c:pt>
                <c:pt idx="274">
                  <c:v>42706</c:v>
                </c:pt>
                <c:pt idx="275">
                  <c:v>42705</c:v>
                </c:pt>
                <c:pt idx="276">
                  <c:v>42704</c:v>
                </c:pt>
                <c:pt idx="277">
                  <c:v>42703</c:v>
                </c:pt>
                <c:pt idx="278">
                  <c:v>42702</c:v>
                </c:pt>
                <c:pt idx="279">
                  <c:v>42699</c:v>
                </c:pt>
                <c:pt idx="280">
                  <c:v>42698</c:v>
                </c:pt>
                <c:pt idx="281">
                  <c:v>42697</c:v>
                </c:pt>
                <c:pt idx="282">
                  <c:v>42696</c:v>
                </c:pt>
                <c:pt idx="283">
                  <c:v>42695</c:v>
                </c:pt>
                <c:pt idx="284">
                  <c:v>42692</c:v>
                </c:pt>
                <c:pt idx="285">
                  <c:v>42691</c:v>
                </c:pt>
                <c:pt idx="286">
                  <c:v>42690</c:v>
                </c:pt>
                <c:pt idx="287">
                  <c:v>42689</c:v>
                </c:pt>
              </c:numCache>
            </c:numRef>
          </c:cat>
          <c:val>
            <c:numRef>
              <c:f>concepts!$D$2:$D$290</c:f>
              <c:numCache>
                <c:formatCode>General</c:formatCode>
                <c:ptCount val="289"/>
                <c:pt idx="0">
                  <c:v>2105</c:v>
                </c:pt>
                <c:pt idx="1">
                  <c:v>2105</c:v>
                </c:pt>
                <c:pt idx="2">
                  <c:v>2108</c:v>
                </c:pt>
                <c:pt idx="3">
                  <c:v>2095</c:v>
                </c:pt>
                <c:pt idx="4">
                  <c:v>2089</c:v>
                </c:pt>
                <c:pt idx="5">
                  <c:v>2089</c:v>
                </c:pt>
                <c:pt idx="6">
                  <c:v>2089</c:v>
                </c:pt>
                <c:pt idx="7">
                  <c:v>2088</c:v>
                </c:pt>
                <c:pt idx="8">
                  <c:v>2088</c:v>
                </c:pt>
                <c:pt idx="9">
                  <c:v>2088</c:v>
                </c:pt>
                <c:pt idx="10">
                  <c:v>2087</c:v>
                </c:pt>
                <c:pt idx="11">
                  <c:v>2084</c:v>
                </c:pt>
                <c:pt idx="12">
                  <c:v>2080</c:v>
                </c:pt>
                <c:pt idx="13">
                  <c:v>2078</c:v>
                </c:pt>
                <c:pt idx="14">
                  <c:v>2078</c:v>
                </c:pt>
                <c:pt idx="15">
                  <c:v>2078</c:v>
                </c:pt>
                <c:pt idx="16">
                  <c:v>2078</c:v>
                </c:pt>
                <c:pt idx="17">
                  <c:v>2078</c:v>
                </c:pt>
                <c:pt idx="18">
                  <c:v>2076</c:v>
                </c:pt>
                <c:pt idx="19">
                  <c:v>2062</c:v>
                </c:pt>
                <c:pt idx="20">
                  <c:v>2049</c:v>
                </c:pt>
                <c:pt idx="21">
                  <c:v>2049</c:v>
                </c:pt>
                <c:pt idx="22">
                  <c:v>2039</c:v>
                </c:pt>
                <c:pt idx="23">
                  <c:v>2029</c:v>
                </c:pt>
                <c:pt idx="24">
                  <c:v>2020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2018</c:v>
                </c:pt>
                <c:pt idx="29">
                  <c:v>2018</c:v>
                </c:pt>
                <c:pt idx="30">
                  <c:v>2013</c:v>
                </c:pt>
                <c:pt idx="31">
                  <c:v>2013</c:v>
                </c:pt>
                <c:pt idx="32">
                  <c:v>2013</c:v>
                </c:pt>
                <c:pt idx="33">
                  <c:v>2012</c:v>
                </c:pt>
                <c:pt idx="34">
                  <c:v>2009</c:v>
                </c:pt>
                <c:pt idx="35">
                  <c:v>2006</c:v>
                </c:pt>
                <c:pt idx="36">
                  <c:v>2005</c:v>
                </c:pt>
                <c:pt idx="37">
                  <c:v>2002</c:v>
                </c:pt>
                <c:pt idx="38">
                  <c:v>1985</c:v>
                </c:pt>
                <c:pt idx="39">
                  <c:v>1987</c:v>
                </c:pt>
                <c:pt idx="40">
                  <c:v>1987</c:v>
                </c:pt>
                <c:pt idx="41">
                  <c:v>1987</c:v>
                </c:pt>
                <c:pt idx="42">
                  <c:v>1987</c:v>
                </c:pt>
                <c:pt idx="43">
                  <c:v>1987</c:v>
                </c:pt>
                <c:pt idx="44">
                  <c:v>1987</c:v>
                </c:pt>
                <c:pt idx="45">
                  <c:v>1987</c:v>
                </c:pt>
                <c:pt idx="46">
                  <c:v>1989</c:v>
                </c:pt>
                <c:pt idx="47">
                  <c:v>1989</c:v>
                </c:pt>
                <c:pt idx="48">
                  <c:v>1956</c:v>
                </c:pt>
                <c:pt idx="49">
                  <c:v>1877</c:v>
                </c:pt>
                <c:pt idx="50">
                  <c:v>1891</c:v>
                </c:pt>
                <c:pt idx="51">
                  <c:v>1877</c:v>
                </c:pt>
                <c:pt idx="52">
                  <c:v>1830</c:v>
                </c:pt>
                <c:pt idx="53">
                  <c:v>1837</c:v>
                </c:pt>
                <c:pt idx="54">
                  <c:v>1834</c:v>
                </c:pt>
                <c:pt idx="55">
                  <c:v>1834</c:v>
                </c:pt>
                <c:pt idx="56">
                  <c:v>1829</c:v>
                </c:pt>
                <c:pt idx="57">
                  <c:v>1827</c:v>
                </c:pt>
                <c:pt idx="58">
                  <c:v>1837</c:v>
                </c:pt>
                <c:pt idx="59">
                  <c:v>1837</c:v>
                </c:pt>
                <c:pt idx="60">
                  <c:v>1837</c:v>
                </c:pt>
                <c:pt idx="61">
                  <c:v>1837</c:v>
                </c:pt>
                <c:pt idx="62">
                  <c:v>1836</c:v>
                </c:pt>
                <c:pt idx="63">
                  <c:v>1831</c:v>
                </c:pt>
                <c:pt idx="64">
                  <c:v>1820</c:v>
                </c:pt>
                <c:pt idx="65">
                  <c:v>1820</c:v>
                </c:pt>
                <c:pt idx="66">
                  <c:v>1821</c:v>
                </c:pt>
                <c:pt idx="67">
                  <c:v>1819</c:v>
                </c:pt>
                <c:pt idx="68">
                  <c:v>1817</c:v>
                </c:pt>
                <c:pt idx="69">
                  <c:v>1811</c:v>
                </c:pt>
                <c:pt idx="70">
                  <c:v>1800</c:v>
                </c:pt>
                <c:pt idx="71">
                  <c:v>1800</c:v>
                </c:pt>
                <c:pt idx="72">
                  <c:v>1800</c:v>
                </c:pt>
                <c:pt idx="73">
                  <c:v>1799</c:v>
                </c:pt>
                <c:pt idx="74">
                  <c:v>1799</c:v>
                </c:pt>
                <c:pt idx="75">
                  <c:v>1799</c:v>
                </c:pt>
                <c:pt idx="76">
                  <c:v>1749</c:v>
                </c:pt>
                <c:pt idx="77">
                  <c:v>1742</c:v>
                </c:pt>
                <c:pt idx="78">
                  <c:v>1742</c:v>
                </c:pt>
                <c:pt idx="79">
                  <c:v>1743</c:v>
                </c:pt>
                <c:pt idx="80">
                  <c:v>1730</c:v>
                </c:pt>
                <c:pt idx="81">
                  <c:v>1730</c:v>
                </c:pt>
                <c:pt idx="82">
                  <c:v>1726</c:v>
                </c:pt>
                <c:pt idx="83">
                  <c:v>1606</c:v>
                </c:pt>
                <c:pt idx="84">
                  <c:v>1574</c:v>
                </c:pt>
                <c:pt idx="85">
                  <c:v>1574</c:v>
                </c:pt>
                <c:pt idx="86">
                  <c:v>1565</c:v>
                </c:pt>
                <c:pt idx="87">
                  <c:v>1511</c:v>
                </c:pt>
                <c:pt idx="88">
                  <c:v>1509</c:v>
                </c:pt>
                <c:pt idx="89">
                  <c:v>1486</c:v>
                </c:pt>
                <c:pt idx="90">
                  <c:v>1484</c:v>
                </c:pt>
                <c:pt idx="91">
                  <c:v>1484</c:v>
                </c:pt>
                <c:pt idx="92">
                  <c:v>1484</c:v>
                </c:pt>
                <c:pt idx="93">
                  <c:v>1485</c:v>
                </c:pt>
                <c:pt idx="94">
                  <c:v>1486</c:v>
                </c:pt>
                <c:pt idx="95">
                  <c:v>1486</c:v>
                </c:pt>
                <c:pt idx="96">
                  <c:v>1486</c:v>
                </c:pt>
                <c:pt idx="97">
                  <c:v>1486</c:v>
                </c:pt>
                <c:pt idx="98">
                  <c:v>1485</c:v>
                </c:pt>
                <c:pt idx="99">
                  <c:v>1472</c:v>
                </c:pt>
                <c:pt idx="100">
                  <c:v>1476</c:v>
                </c:pt>
                <c:pt idx="101">
                  <c:v>1475</c:v>
                </c:pt>
                <c:pt idx="102">
                  <c:v>1475</c:v>
                </c:pt>
                <c:pt idx="103">
                  <c:v>1474</c:v>
                </c:pt>
                <c:pt idx="104">
                  <c:v>1474</c:v>
                </c:pt>
                <c:pt idx="105">
                  <c:v>1463</c:v>
                </c:pt>
                <c:pt idx="106">
                  <c:v>1426</c:v>
                </c:pt>
                <c:pt idx="107">
                  <c:v>1426</c:v>
                </c:pt>
                <c:pt idx="108">
                  <c:v>1426</c:v>
                </c:pt>
                <c:pt idx="109">
                  <c:v>1430</c:v>
                </c:pt>
                <c:pt idx="110">
                  <c:v>1430</c:v>
                </c:pt>
                <c:pt idx="111">
                  <c:v>1434</c:v>
                </c:pt>
                <c:pt idx="112">
                  <c:v>1433</c:v>
                </c:pt>
                <c:pt idx="113">
                  <c:v>1433</c:v>
                </c:pt>
                <c:pt idx="114">
                  <c:v>1432</c:v>
                </c:pt>
                <c:pt idx="115">
                  <c:v>1434</c:v>
                </c:pt>
                <c:pt idx="116">
                  <c:v>1434</c:v>
                </c:pt>
                <c:pt idx="117">
                  <c:v>1414</c:v>
                </c:pt>
                <c:pt idx="118">
                  <c:v>1414</c:v>
                </c:pt>
                <c:pt idx="119">
                  <c:v>1414</c:v>
                </c:pt>
                <c:pt idx="120">
                  <c:v>1415</c:v>
                </c:pt>
                <c:pt idx="121">
                  <c:v>1415</c:v>
                </c:pt>
                <c:pt idx="122">
                  <c:v>1389</c:v>
                </c:pt>
                <c:pt idx="123">
                  <c:v>1389</c:v>
                </c:pt>
                <c:pt idx="124">
                  <c:v>1389</c:v>
                </c:pt>
                <c:pt idx="125">
                  <c:v>1368</c:v>
                </c:pt>
                <c:pt idx="126">
                  <c:v>1364</c:v>
                </c:pt>
                <c:pt idx="127">
                  <c:v>1328</c:v>
                </c:pt>
                <c:pt idx="128">
                  <c:v>1320</c:v>
                </c:pt>
                <c:pt idx="129">
                  <c:v>1274</c:v>
                </c:pt>
                <c:pt idx="130">
                  <c:v>1237</c:v>
                </c:pt>
                <c:pt idx="131">
                  <c:v>1238</c:v>
                </c:pt>
                <c:pt idx="132">
                  <c:v>1238</c:v>
                </c:pt>
                <c:pt idx="133">
                  <c:v>1238</c:v>
                </c:pt>
                <c:pt idx="134">
                  <c:v>1238</c:v>
                </c:pt>
                <c:pt idx="135">
                  <c:v>1237</c:v>
                </c:pt>
                <c:pt idx="136">
                  <c:v>1237</c:v>
                </c:pt>
                <c:pt idx="137">
                  <c:v>1236</c:v>
                </c:pt>
                <c:pt idx="138">
                  <c:v>1205</c:v>
                </c:pt>
                <c:pt idx="139">
                  <c:v>1205</c:v>
                </c:pt>
                <c:pt idx="140">
                  <c:v>1205</c:v>
                </c:pt>
                <c:pt idx="141">
                  <c:v>1197</c:v>
                </c:pt>
                <c:pt idx="142">
                  <c:v>1196</c:v>
                </c:pt>
                <c:pt idx="143">
                  <c:v>1196</c:v>
                </c:pt>
                <c:pt idx="144">
                  <c:v>1196</c:v>
                </c:pt>
                <c:pt idx="145">
                  <c:v>1196</c:v>
                </c:pt>
                <c:pt idx="146">
                  <c:v>1196</c:v>
                </c:pt>
                <c:pt idx="147">
                  <c:v>1196</c:v>
                </c:pt>
                <c:pt idx="148">
                  <c:v>1196</c:v>
                </c:pt>
                <c:pt idx="149">
                  <c:v>1196</c:v>
                </c:pt>
                <c:pt idx="150">
                  <c:v>1121</c:v>
                </c:pt>
                <c:pt idx="151">
                  <c:v>1121</c:v>
                </c:pt>
                <c:pt idx="152">
                  <c:v>1121</c:v>
                </c:pt>
                <c:pt idx="153">
                  <c:v>1117</c:v>
                </c:pt>
                <c:pt idx="154">
                  <c:v>1141</c:v>
                </c:pt>
                <c:pt idx="155">
                  <c:v>1141</c:v>
                </c:pt>
                <c:pt idx="156">
                  <c:v>1141</c:v>
                </c:pt>
                <c:pt idx="157">
                  <c:v>1137</c:v>
                </c:pt>
                <c:pt idx="158">
                  <c:v>1137</c:v>
                </c:pt>
                <c:pt idx="159">
                  <c:v>1137</c:v>
                </c:pt>
                <c:pt idx="160">
                  <c:v>1137</c:v>
                </c:pt>
                <c:pt idx="161">
                  <c:v>1137</c:v>
                </c:pt>
                <c:pt idx="162">
                  <c:v>1137</c:v>
                </c:pt>
                <c:pt idx="163">
                  <c:v>1138</c:v>
                </c:pt>
                <c:pt idx="164">
                  <c:v>1136</c:v>
                </c:pt>
                <c:pt idx="165">
                  <c:v>1136</c:v>
                </c:pt>
                <c:pt idx="166">
                  <c:v>1136</c:v>
                </c:pt>
                <c:pt idx="167">
                  <c:v>1137</c:v>
                </c:pt>
                <c:pt idx="168">
                  <c:v>1137</c:v>
                </c:pt>
                <c:pt idx="169">
                  <c:v>1137</c:v>
                </c:pt>
                <c:pt idx="170">
                  <c:v>1130</c:v>
                </c:pt>
                <c:pt idx="171">
                  <c:v>1130</c:v>
                </c:pt>
                <c:pt idx="172">
                  <c:v>993</c:v>
                </c:pt>
                <c:pt idx="173">
                  <c:v>993</c:v>
                </c:pt>
                <c:pt idx="174">
                  <c:v>993</c:v>
                </c:pt>
                <c:pt idx="175">
                  <c:v>993</c:v>
                </c:pt>
                <c:pt idx="176">
                  <c:v>993</c:v>
                </c:pt>
                <c:pt idx="177">
                  <c:v>993</c:v>
                </c:pt>
                <c:pt idx="178">
                  <c:v>991</c:v>
                </c:pt>
                <c:pt idx="179">
                  <c:v>955</c:v>
                </c:pt>
                <c:pt idx="180">
                  <c:v>952</c:v>
                </c:pt>
                <c:pt idx="181">
                  <c:v>952</c:v>
                </c:pt>
                <c:pt idx="182">
                  <c:v>952</c:v>
                </c:pt>
                <c:pt idx="183">
                  <c:v>952</c:v>
                </c:pt>
                <c:pt idx="184">
                  <c:v>952</c:v>
                </c:pt>
                <c:pt idx="185">
                  <c:v>952</c:v>
                </c:pt>
                <c:pt idx="186">
                  <c:v>952</c:v>
                </c:pt>
                <c:pt idx="187">
                  <c:v>951</c:v>
                </c:pt>
                <c:pt idx="188">
                  <c:v>951</c:v>
                </c:pt>
                <c:pt idx="189">
                  <c:v>951</c:v>
                </c:pt>
                <c:pt idx="190">
                  <c:v>951</c:v>
                </c:pt>
                <c:pt idx="191">
                  <c:v>951</c:v>
                </c:pt>
                <c:pt idx="192">
                  <c:v>944</c:v>
                </c:pt>
                <c:pt idx="193">
                  <c:v>944</c:v>
                </c:pt>
                <c:pt idx="194">
                  <c:v>944</c:v>
                </c:pt>
                <c:pt idx="195">
                  <c:v>944</c:v>
                </c:pt>
                <c:pt idx="196">
                  <c:v>944</c:v>
                </c:pt>
                <c:pt idx="197">
                  <c:v>944</c:v>
                </c:pt>
                <c:pt idx="198">
                  <c:v>944</c:v>
                </c:pt>
                <c:pt idx="199">
                  <c:v>944</c:v>
                </c:pt>
                <c:pt idx="200">
                  <c:v>944</c:v>
                </c:pt>
                <c:pt idx="201">
                  <c:v>944</c:v>
                </c:pt>
                <c:pt idx="202">
                  <c:v>944</c:v>
                </c:pt>
                <c:pt idx="203">
                  <c:v>944</c:v>
                </c:pt>
                <c:pt idx="204">
                  <c:v>944</c:v>
                </c:pt>
                <c:pt idx="205">
                  <c:v>944</c:v>
                </c:pt>
                <c:pt idx="206">
                  <c:v>944</c:v>
                </c:pt>
                <c:pt idx="207">
                  <c:v>944</c:v>
                </c:pt>
                <c:pt idx="208">
                  <c:v>944</c:v>
                </c:pt>
                <c:pt idx="209">
                  <c:v>944</c:v>
                </c:pt>
                <c:pt idx="210">
                  <c:v>944</c:v>
                </c:pt>
                <c:pt idx="211">
                  <c:v>944</c:v>
                </c:pt>
                <c:pt idx="212">
                  <c:v>944</c:v>
                </c:pt>
                <c:pt idx="213">
                  <c:v>944</c:v>
                </c:pt>
                <c:pt idx="214">
                  <c:v>944</c:v>
                </c:pt>
                <c:pt idx="215">
                  <c:v>944</c:v>
                </c:pt>
                <c:pt idx="216">
                  <c:v>935</c:v>
                </c:pt>
                <c:pt idx="217">
                  <c:v>935</c:v>
                </c:pt>
                <c:pt idx="218">
                  <c:v>935</c:v>
                </c:pt>
                <c:pt idx="219">
                  <c:v>935</c:v>
                </c:pt>
                <c:pt idx="220">
                  <c:v>935</c:v>
                </c:pt>
                <c:pt idx="221">
                  <c:v>935</c:v>
                </c:pt>
                <c:pt idx="222">
                  <c:v>935</c:v>
                </c:pt>
                <c:pt idx="223">
                  <c:v>935</c:v>
                </c:pt>
                <c:pt idx="224">
                  <c:v>935</c:v>
                </c:pt>
                <c:pt idx="225">
                  <c:v>935</c:v>
                </c:pt>
                <c:pt idx="226">
                  <c:v>933</c:v>
                </c:pt>
                <c:pt idx="227">
                  <c:v>919</c:v>
                </c:pt>
                <c:pt idx="228">
                  <c:v>919</c:v>
                </c:pt>
                <c:pt idx="229">
                  <c:v>919</c:v>
                </c:pt>
                <c:pt idx="230">
                  <c:v>919</c:v>
                </c:pt>
                <c:pt idx="231">
                  <c:v>919</c:v>
                </c:pt>
                <c:pt idx="232">
                  <c:v>919</c:v>
                </c:pt>
                <c:pt idx="233">
                  <c:v>912</c:v>
                </c:pt>
                <c:pt idx="234">
                  <c:v>911</c:v>
                </c:pt>
                <c:pt idx="235">
                  <c:v>782</c:v>
                </c:pt>
                <c:pt idx="236">
                  <c:v>782</c:v>
                </c:pt>
                <c:pt idx="237">
                  <c:v>782</c:v>
                </c:pt>
                <c:pt idx="238">
                  <c:v>782</c:v>
                </c:pt>
                <c:pt idx="239">
                  <c:v>782</c:v>
                </c:pt>
                <c:pt idx="240">
                  <c:v>782</c:v>
                </c:pt>
                <c:pt idx="241">
                  <c:v>856</c:v>
                </c:pt>
                <c:pt idx="242">
                  <c:v>855</c:v>
                </c:pt>
                <c:pt idx="243">
                  <c:v>855</c:v>
                </c:pt>
                <c:pt idx="244">
                  <c:v>808</c:v>
                </c:pt>
                <c:pt idx="245">
                  <c:v>811</c:v>
                </c:pt>
                <c:pt idx="246">
                  <c:v>806</c:v>
                </c:pt>
                <c:pt idx="247">
                  <c:v>806</c:v>
                </c:pt>
                <c:pt idx="248">
                  <c:v>804</c:v>
                </c:pt>
                <c:pt idx="249">
                  <c:v>804</c:v>
                </c:pt>
                <c:pt idx="250">
                  <c:v>804</c:v>
                </c:pt>
                <c:pt idx="251">
                  <c:v>804</c:v>
                </c:pt>
                <c:pt idx="252">
                  <c:v>804</c:v>
                </c:pt>
                <c:pt idx="253">
                  <c:v>804</c:v>
                </c:pt>
                <c:pt idx="254">
                  <c:v>809</c:v>
                </c:pt>
                <c:pt idx="255">
                  <c:v>808</c:v>
                </c:pt>
                <c:pt idx="256">
                  <c:v>803</c:v>
                </c:pt>
                <c:pt idx="257">
                  <c:v>801</c:v>
                </c:pt>
                <c:pt idx="258">
                  <c:v>798</c:v>
                </c:pt>
                <c:pt idx="259">
                  <c:v>799</c:v>
                </c:pt>
                <c:pt idx="260">
                  <c:v>799</c:v>
                </c:pt>
                <c:pt idx="261">
                  <c:v>806</c:v>
                </c:pt>
                <c:pt idx="262">
                  <c:v>796</c:v>
                </c:pt>
                <c:pt idx="263">
                  <c:v>752</c:v>
                </c:pt>
                <c:pt idx="264">
                  <c:v>739</c:v>
                </c:pt>
                <c:pt idx="265">
                  <c:v>721</c:v>
                </c:pt>
                <c:pt idx="266">
                  <c:v>686</c:v>
                </c:pt>
                <c:pt idx="267">
                  <c:v>683</c:v>
                </c:pt>
                <c:pt idx="268">
                  <c:v>654</c:v>
                </c:pt>
                <c:pt idx="269">
                  <c:v>646</c:v>
                </c:pt>
                <c:pt idx="270">
                  <c:v>644</c:v>
                </c:pt>
                <c:pt idx="271">
                  <c:v>644</c:v>
                </c:pt>
                <c:pt idx="272">
                  <c:v>642</c:v>
                </c:pt>
                <c:pt idx="273">
                  <c:v>629</c:v>
                </c:pt>
                <c:pt idx="274">
                  <c:v>601</c:v>
                </c:pt>
                <c:pt idx="275">
                  <c:v>569</c:v>
                </c:pt>
                <c:pt idx="276">
                  <c:v>569</c:v>
                </c:pt>
                <c:pt idx="277">
                  <c:v>569</c:v>
                </c:pt>
                <c:pt idx="278">
                  <c:v>544</c:v>
                </c:pt>
                <c:pt idx="279">
                  <c:v>488</c:v>
                </c:pt>
                <c:pt idx="280">
                  <c:v>323</c:v>
                </c:pt>
                <c:pt idx="281">
                  <c:v>265</c:v>
                </c:pt>
                <c:pt idx="282">
                  <c:v>221</c:v>
                </c:pt>
                <c:pt idx="283">
                  <c:v>186</c:v>
                </c:pt>
                <c:pt idx="284">
                  <c:v>186</c:v>
                </c:pt>
                <c:pt idx="285">
                  <c:v>4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31-41D7-B3CE-0A0663A34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6362144"/>
        <c:axId val="2006362560"/>
      </c:lineChart>
      <c:dateAx>
        <c:axId val="2006362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06362560"/>
        <c:crosses val="autoZero"/>
        <c:auto val="1"/>
        <c:lblOffset val="100"/>
        <c:baseTimeUnit val="days"/>
      </c:dateAx>
      <c:valAx>
        <c:axId val="200636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0636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Additions and Removals of Concepts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concepts!$B$1</c:f>
              <c:strCache>
                <c:ptCount val="1"/>
                <c:pt idx="0">
                  <c:v>additions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cat>
            <c:numRef>
              <c:f>concepts!$A$2:$A$290</c:f>
              <c:numCache>
                <c:formatCode>m/d/yyyy</c:formatCode>
                <c:ptCount val="289"/>
                <c:pt idx="0">
                  <c:v>44096</c:v>
                </c:pt>
                <c:pt idx="1">
                  <c:v>44095</c:v>
                </c:pt>
                <c:pt idx="2">
                  <c:v>44068</c:v>
                </c:pt>
                <c:pt idx="3">
                  <c:v>44062</c:v>
                </c:pt>
                <c:pt idx="4">
                  <c:v>44056</c:v>
                </c:pt>
                <c:pt idx="5">
                  <c:v>44053</c:v>
                </c:pt>
                <c:pt idx="6">
                  <c:v>44047</c:v>
                </c:pt>
                <c:pt idx="7">
                  <c:v>44043</c:v>
                </c:pt>
                <c:pt idx="8">
                  <c:v>44040</c:v>
                </c:pt>
                <c:pt idx="9">
                  <c:v>44039</c:v>
                </c:pt>
                <c:pt idx="10">
                  <c:v>44036</c:v>
                </c:pt>
                <c:pt idx="11">
                  <c:v>44035</c:v>
                </c:pt>
                <c:pt idx="12">
                  <c:v>44032</c:v>
                </c:pt>
                <c:pt idx="13">
                  <c:v>44029</c:v>
                </c:pt>
                <c:pt idx="14">
                  <c:v>44026</c:v>
                </c:pt>
                <c:pt idx="15">
                  <c:v>44025</c:v>
                </c:pt>
                <c:pt idx="16">
                  <c:v>44022</c:v>
                </c:pt>
                <c:pt idx="17">
                  <c:v>44021</c:v>
                </c:pt>
                <c:pt idx="18">
                  <c:v>44020</c:v>
                </c:pt>
                <c:pt idx="19">
                  <c:v>44019</c:v>
                </c:pt>
                <c:pt idx="20">
                  <c:v>44018</c:v>
                </c:pt>
                <c:pt idx="21">
                  <c:v>44015</c:v>
                </c:pt>
                <c:pt idx="22">
                  <c:v>44014</c:v>
                </c:pt>
                <c:pt idx="23">
                  <c:v>44013</c:v>
                </c:pt>
                <c:pt idx="24">
                  <c:v>44011</c:v>
                </c:pt>
                <c:pt idx="25">
                  <c:v>44006</c:v>
                </c:pt>
                <c:pt idx="26">
                  <c:v>44004</c:v>
                </c:pt>
                <c:pt idx="27">
                  <c:v>43999</c:v>
                </c:pt>
                <c:pt idx="28">
                  <c:v>43997</c:v>
                </c:pt>
                <c:pt idx="29">
                  <c:v>43992</c:v>
                </c:pt>
                <c:pt idx="30">
                  <c:v>43980</c:v>
                </c:pt>
                <c:pt idx="31">
                  <c:v>43979</c:v>
                </c:pt>
                <c:pt idx="32">
                  <c:v>43978</c:v>
                </c:pt>
                <c:pt idx="33">
                  <c:v>43977</c:v>
                </c:pt>
                <c:pt idx="34">
                  <c:v>43970</c:v>
                </c:pt>
                <c:pt idx="35">
                  <c:v>43964</c:v>
                </c:pt>
                <c:pt idx="36">
                  <c:v>43963</c:v>
                </c:pt>
                <c:pt idx="37">
                  <c:v>43956</c:v>
                </c:pt>
                <c:pt idx="38">
                  <c:v>43955</c:v>
                </c:pt>
                <c:pt idx="39">
                  <c:v>43951</c:v>
                </c:pt>
                <c:pt idx="40">
                  <c:v>43948</c:v>
                </c:pt>
                <c:pt idx="41">
                  <c:v>43945</c:v>
                </c:pt>
                <c:pt idx="42">
                  <c:v>43944</c:v>
                </c:pt>
                <c:pt idx="43">
                  <c:v>43943</c:v>
                </c:pt>
                <c:pt idx="44">
                  <c:v>43942</c:v>
                </c:pt>
                <c:pt idx="45">
                  <c:v>43941</c:v>
                </c:pt>
                <c:pt idx="46">
                  <c:v>43938</c:v>
                </c:pt>
                <c:pt idx="47">
                  <c:v>43937</c:v>
                </c:pt>
                <c:pt idx="48">
                  <c:v>43936</c:v>
                </c:pt>
                <c:pt idx="49">
                  <c:v>43935</c:v>
                </c:pt>
                <c:pt idx="50">
                  <c:v>43804</c:v>
                </c:pt>
                <c:pt idx="51">
                  <c:v>43803</c:v>
                </c:pt>
                <c:pt idx="52">
                  <c:v>43801</c:v>
                </c:pt>
                <c:pt idx="53">
                  <c:v>43798</c:v>
                </c:pt>
                <c:pt idx="54">
                  <c:v>43797</c:v>
                </c:pt>
                <c:pt idx="55">
                  <c:v>43796</c:v>
                </c:pt>
                <c:pt idx="56">
                  <c:v>43794</c:v>
                </c:pt>
                <c:pt idx="57">
                  <c:v>43790</c:v>
                </c:pt>
                <c:pt idx="58">
                  <c:v>43760</c:v>
                </c:pt>
                <c:pt idx="59">
                  <c:v>43759</c:v>
                </c:pt>
                <c:pt idx="60">
                  <c:v>43756</c:v>
                </c:pt>
                <c:pt idx="61">
                  <c:v>43754</c:v>
                </c:pt>
                <c:pt idx="62">
                  <c:v>43753</c:v>
                </c:pt>
                <c:pt idx="63">
                  <c:v>43748</c:v>
                </c:pt>
                <c:pt idx="64">
                  <c:v>43747</c:v>
                </c:pt>
                <c:pt idx="65">
                  <c:v>43746</c:v>
                </c:pt>
                <c:pt idx="66">
                  <c:v>43742</c:v>
                </c:pt>
                <c:pt idx="67">
                  <c:v>43739</c:v>
                </c:pt>
                <c:pt idx="68">
                  <c:v>43719</c:v>
                </c:pt>
                <c:pt idx="69">
                  <c:v>43713</c:v>
                </c:pt>
                <c:pt idx="70">
                  <c:v>43711</c:v>
                </c:pt>
                <c:pt idx="71">
                  <c:v>43707</c:v>
                </c:pt>
                <c:pt idx="72">
                  <c:v>43704</c:v>
                </c:pt>
                <c:pt idx="73">
                  <c:v>43700</c:v>
                </c:pt>
                <c:pt idx="74">
                  <c:v>43693</c:v>
                </c:pt>
                <c:pt idx="75">
                  <c:v>43679</c:v>
                </c:pt>
                <c:pt idx="76">
                  <c:v>43678</c:v>
                </c:pt>
                <c:pt idx="77">
                  <c:v>43672</c:v>
                </c:pt>
                <c:pt idx="78">
                  <c:v>43671</c:v>
                </c:pt>
                <c:pt idx="79">
                  <c:v>43670</c:v>
                </c:pt>
                <c:pt idx="80">
                  <c:v>43669</c:v>
                </c:pt>
                <c:pt idx="81">
                  <c:v>43668</c:v>
                </c:pt>
                <c:pt idx="82">
                  <c:v>43665</c:v>
                </c:pt>
                <c:pt idx="83">
                  <c:v>43664</c:v>
                </c:pt>
                <c:pt idx="84">
                  <c:v>43662</c:v>
                </c:pt>
                <c:pt idx="85">
                  <c:v>43661</c:v>
                </c:pt>
                <c:pt idx="86">
                  <c:v>43658</c:v>
                </c:pt>
                <c:pt idx="87">
                  <c:v>43657</c:v>
                </c:pt>
                <c:pt idx="88">
                  <c:v>43647</c:v>
                </c:pt>
                <c:pt idx="89">
                  <c:v>43634</c:v>
                </c:pt>
                <c:pt idx="90">
                  <c:v>43630</c:v>
                </c:pt>
                <c:pt idx="91">
                  <c:v>43629</c:v>
                </c:pt>
                <c:pt idx="92">
                  <c:v>43619</c:v>
                </c:pt>
                <c:pt idx="93">
                  <c:v>43608</c:v>
                </c:pt>
                <c:pt idx="94">
                  <c:v>43605</c:v>
                </c:pt>
                <c:pt idx="95">
                  <c:v>43598</c:v>
                </c:pt>
                <c:pt idx="96">
                  <c:v>43595</c:v>
                </c:pt>
                <c:pt idx="97">
                  <c:v>43594</c:v>
                </c:pt>
                <c:pt idx="98">
                  <c:v>43593</c:v>
                </c:pt>
                <c:pt idx="99">
                  <c:v>43592</c:v>
                </c:pt>
                <c:pt idx="100">
                  <c:v>43584</c:v>
                </c:pt>
                <c:pt idx="101">
                  <c:v>43581</c:v>
                </c:pt>
                <c:pt idx="102">
                  <c:v>43580</c:v>
                </c:pt>
                <c:pt idx="103">
                  <c:v>43573</c:v>
                </c:pt>
                <c:pt idx="104">
                  <c:v>43565</c:v>
                </c:pt>
                <c:pt idx="105">
                  <c:v>43564</c:v>
                </c:pt>
                <c:pt idx="106">
                  <c:v>43559</c:v>
                </c:pt>
                <c:pt idx="107">
                  <c:v>43558</c:v>
                </c:pt>
                <c:pt idx="108">
                  <c:v>43557</c:v>
                </c:pt>
                <c:pt idx="109">
                  <c:v>43551</c:v>
                </c:pt>
                <c:pt idx="110">
                  <c:v>43546</c:v>
                </c:pt>
                <c:pt idx="111">
                  <c:v>43542</c:v>
                </c:pt>
                <c:pt idx="112">
                  <c:v>43538</c:v>
                </c:pt>
                <c:pt idx="113">
                  <c:v>43537</c:v>
                </c:pt>
                <c:pt idx="114">
                  <c:v>43521</c:v>
                </c:pt>
                <c:pt idx="115">
                  <c:v>43516</c:v>
                </c:pt>
                <c:pt idx="116">
                  <c:v>43515</c:v>
                </c:pt>
                <c:pt idx="117">
                  <c:v>43511</c:v>
                </c:pt>
                <c:pt idx="118">
                  <c:v>43503</c:v>
                </c:pt>
                <c:pt idx="119">
                  <c:v>43502</c:v>
                </c:pt>
                <c:pt idx="120">
                  <c:v>43501</c:v>
                </c:pt>
                <c:pt idx="121">
                  <c:v>43493</c:v>
                </c:pt>
                <c:pt idx="122">
                  <c:v>43489</c:v>
                </c:pt>
                <c:pt idx="123">
                  <c:v>43488</c:v>
                </c:pt>
                <c:pt idx="124">
                  <c:v>43487</c:v>
                </c:pt>
                <c:pt idx="125">
                  <c:v>43486</c:v>
                </c:pt>
                <c:pt idx="126">
                  <c:v>43483</c:v>
                </c:pt>
                <c:pt idx="127">
                  <c:v>43482</c:v>
                </c:pt>
                <c:pt idx="128">
                  <c:v>43479</c:v>
                </c:pt>
                <c:pt idx="129">
                  <c:v>43475</c:v>
                </c:pt>
                <c:pt idx="130">
                  <c:v>43472</c:v>
                </c:pt>
                <c:pt idx="131">
                  <c:v>43455</c:v>
                </c:pt>
                <c:pt idx="132">
                  <c:v>43447</c:v>
                </c:pt>
                <c:pt idx="133">
                  <c:v>43446</c:v>
                </c:pt>
                <c:pt idx="134">
                  <c:v>43445</c:v>
                </c:pt>
                <c:pt idx="135">
                  <c:v>43444</c:v>
                </c:pt>
                <c:pt idx="136">
                  <c:v>43440</c:v>
                </c:pt>
                <c:pt idx="137">
                  <c:v>43439</c:v>
                </c:pt>
                <c:pt idx="138">
                  <c:v>43431</c:v>
                </c:pt>
                <c:pt idx="139">
                  <c:v>43423</c:v>
                </c:pt>
                <c:pt idx="140">
                  <c:v>43418</c:v>
                </c:pt>
                <c:pt idx="141">
                  <c:v>43416</c:v>
                </c:pt>
                <c:pt idx="142">
                  <c:v>43411</c:v>
                </c:pt>
                <c:pt idx="143">
                  <c:v>43410</c:v>
                </c:pt>
                <c:pt idx="144">
                  <c:v>43409</c:v>
                </c:pt>
                <c:pt idx="145">
                  <c:v>43395</c:v>
                </c:pt>
                <c:pt idx="146">
                  <c:v>43391</c:v>
                </c:pt>
                <c:pt idx="147">
                  <c:v>43385</c:v>
                </c:pt>
                <c:pt idx="148">
                  <c:v>43383</c:v>
                </c:pt>
                <c:pt idx="149">
                  <c:v>43382</c:v>
                </c:pt>
                <c:pt idx="150">
                  <c:v>43381</c:v>
                </c:pt>
                <c:pt idx="151">
                  <c:v>43378</c:v>
                </c:pt>
                <c:pt idx="152">
                  <c:v>43377</c:v>
                </c:pt>
                <c:pt idx="153">
                  <c:v>43370</c:v>
                </c:pt>
                <c:pt idx="154">
                  <c:v>43368</c:v>
                </c:pt>
                <c:pt idx="155">
                  <c:v>43361</c:v>
                </c:pt>
                <c:pt idx="156">
                  <c:v>43357</c:v>
                </c:pt>
                <c:pt idx="157">
                  <c:v>43354</c:v>
                </c:pt>
                <c:pt idx="158">
                  <c:v>43353</c:v>
                </c:pt>
                <c:pt idx="159">
                  <c:v>43336</c:v>
                </c:pt>
                <c:pt idx="160">
                  <c:v>43335</c:v>
                </c:pt>
                <c:pt idx="161">
                  <c:v>43334</c:v>
                </c:pt>
                <c:pt idx="162">
                  <c:v>43333</c:v>
                </c:pt>
                <c:pt idx="163">
                  <c:v>43332</c:v>
                </c:pt>
                <c:pt idx="164">
                  <c:v>43313</c:v>
                </c:pt>
                <c:pt idx="165">
                  <c:v>43312</c:v>
                </c:pt>
                <c:pt idx="166">
                  <c:v>43308</c:v>
                </c:pt>
                <c:pt idx="167">
                  <c:v>43307</c:v>
                </c:pt>
                <c:pt idx="168">
                  <c:v>43306</c:v>
                </c:pt>
                <c:pt idx="169">
                  <c:v>43305</c:v>
                </c:pt>
                <c:pt idx="170">
                  <c:v>43301</c:v>
                </c:pt>
                <c:pt idx="171">
                  <c:v>43273</c:v>
                </c:pt>
                <c:pt idx="172">
                  <c:v>43272</c:v>
                </c:pt>
                <c:pt idx="173">
                  <c:v>43266</c:v>
                </c:pt>
                <c:pt idx="174">
                  <c:v>43265</c:v>
                </c:pt>
                <c:pt idx="175">
                  <c:v>43264</c:v>
                </c:pt>
                <c:pt idx="176">
                  <c:v>43263</c:v>
                </c:pt>
                <c:pt idx="177">
                  <c:v>43262</c:v>
                </c:pt>
                <c:pt idx="178">
                  <c:v>43257</c:v>
                </c:pt>
                <c:pt idx="179">
                  <c:v>43256</c:v>
                </c:pt>
                <c:pt idx="180">
                  <c:v>43249</c:v>
                </c:pt>
                <c:pt idx="181">
                  <c:v>43213</c:v>
                </c:pt>
                <c:pt idx="182">
                  <c:v>43173</c:v>
                </c:pt>
                <c:pt idx="183">
                  <c:v>43168</c:v>
                </c:pt>
                <c:pt idx="184">
                  <c:v>43164</c:v>
                </c:pt>
                <c:pt idx="185">
                  <c:v>43159</c:v>
                </c:pt>
                <c:pt idx="186">
                  <c:v>43158</c:v>
                </c:pt>
                <c:pt idx="187">
                  <c:v>43154</c:v>
                </c:pt>
                <c:pt idx="188">
                  <c:v>43151</c:v>
                </c:pt>
                <c:pt idx="189">
                  <c:v>43150</c:v>
                </c:pt>
                <c:pt idx="190">
                  <c:v>43147</c:v>
                </c:pt>
                <c:pt idx="191">
                  <c:v>43146</c:v>
                </c:pt>
                <c:pt idx="192">
                  <c:v>43145</c:v>
                </c:pt>
                <c:pt idx="193">
                  <c:v>43144</c:v>
                </c:pt>
                <c:pt idx="194">
                  <c:v>43143</c:v>
                </c:pt>
                <c:pt idx="195">
                  <c:v>43133</c:v>
                </c:pt>
                <c:pt idx="196">
                  <c:v>43129</c:v>
                </c:pt>
                <c:pt idx="197">
                  <c:v>43126</c:v>
                </c:pt>
                <c:pt idx="198">
                  <c:v>43124</c:v>
                </c:pt>
                <c:pt idx="199">
                  <c:v>43123</c:v>
                </c:pt>
                <c:pt idx="200">
                  <c:v>43122</c:v>
                </c:pt>
                <c:pt idx="201">
                  <c:v>43119</c:v>
                </c:pt>
                <c:pt idx="202">
                  <c:v>43117</c:v>
                </c:pt>
                <c:pt idx="203">
                  <c:v>43109</c:v>
                </c:pt>
                <c:pt idx="204">
                  <c:v>43084</c:v>
                </c:pt>
                <c:pt idx="205">
                  <c:v>43083</c:v>
                </c:pt>
                <c:pt idx="206">
                  <c:v>43082</c:v>
                </c:pt>
                <c:pt idx="207">
                  <c:v>43081</c:v>
                </c:pt>
                <c:pt idx="208">
                  <c:v>43076</c:v>
                </c:pt>
                <c:pt idx="209">
                  <c:v>43075</c:v>
                </c:pt>
                <c:pt idx="210">
                  <c:v>43074</c:v>
                </c:pt>
                <c:pt idx="211">
                  <c:v>43070</c:v>
                </c:pt>
                <c:pt idx="212">
                  <c:v>43069</c:v>
                </c:pt>
                <c:pt idx="213">
                  <c:v>43067</c:v>
                </c:pt>
                <c:pt idx="214">
                  <c:v>43066</c:v>
                </c:pt>
                <c:pt idx="215">
                  <c:v>43021</c:v>
                </c:pt>
                <c:pt idx="216">
                  <c:v>43013</c:v>
                </c:pt>
                <c:pt idx="217">
                  <c:v>43012</c:v>
                </c:pt>
                <c:pt idx="218">
                  <c:v>42985</c:v>
                </c:pt>
                <c:pt idx="219">
                  <c:v>42955</c:v>
                </c:pt>
                <c:pt idx="220">
                  <c:v>42928</c:v>
                </c:pt>
                <c:pt idx="221">
                  <c:v>42916</c:v>
                </c:pt>
                <c:pt idx="222">
                  <c:v>42909</c:v>
                </c:pt>
                <c:pt idx="223">
                  <c:v>42902</c:v>
                </c:pt>
                <c:pt idx="224">
                  <c:v>42900</c:v>
                </c:pt>
                <c:pt idx="225">
                  <c:v>42899</c:v>
                </c:pt>
                <c:pt idx="226">
                  <c:v>42898</c:v>
                </c:pt>
                <c:pt idx="227">
                  <c:v>42888</c:v>
                </c:pt>
                <c:pt idx="228">
                  <c:v>42887</c:v>
                </c:pt>
                <c:pt idx="229">
                  <c:v>42885</c:v>
                </c:pt>
                <c:pt idx="230">
                  <c:v>42884</c:v>
                </c:pt>
                <c:pt idx="231">
                  <c:v>42857</c:v>
                </c:pt>
                <c:pt idx="232">
                  <c:v>42851</c:v>
                </c:pt>
                <c:pt idx="233">
                  <c:v>42850</c:v>
                </c:pt>
                <c:pt idx="234">
                  <c:v>42849</c:v>
                </c:pt>
                <c:pt idx="235">
                  <c:v>42845</c:v>
                </c:pt>
                <c:pt idx="236">
                  <c:v>42843</c:v>
                </c:pt>
                <c:pt idx="237">
                  <c:v>42835</c:v>
                </c:pt>
                <c:pt idx="238">
                  <c:v>42821</c:v>
                </c:pt>
                <c:pt idx="239">
                  <c:v>42804</c:v>
                </c:pt>
                <c:pt idx="240">
                  <c:v>42802</c:v>
                </c:pt>
                <c:pt idx="241">
                  <c:v>42797</c:v>
                </c:pt>
                <c:pt idx="242">
                  <c:v>42795</c:v>
                </c:pt>
                <c:pt idx="243">
                  <c:v>42793</c:v>
                </c:pt>
                <c:pt idx="244">
                  <c:v>42788</c:v>
                </c:pt>
                <c:pt idx="245">
                  <c:v>42787</c:v>
                </c:pt>
                <c:pt idx="246">
                  <c:v>42783</c:v>
                </c:pt>
                <c:pt idx="247">
                  <c:v>42780</c:v>
                </c:pt>
                <c:pt idx="248">
                  <c:v>42775</c:v>
                </c:pt>
                <c:pt idx="249">
                  <c:v>42774</c:v>
                </c:pt>
                <c:pt idx="250">
                  <c:v>42772</c:v>
                </c:pt>
                <c:pt idx="251">
                  <c:v>42768</c:v>
                </c:pt>
                <c:pt idx="252">
                  <c:v>42765</c:v>
                </c:pt>
                <c:pt idx="253">
                  <c:v>42763</c:v>
                </c:pt>
                <c:pt idx="254">
                  <c:v>42762</c:v>
                </c:pt>
                <c:pt idx="255">
                  <c:v>42761</c:v>
                </c:pt>
                <c:pt idx="256">
                  <c:v>42760</c:v>
                </c:pt>
                <c:pt idx="257">
                  <c:v>42758</c:v>
                </c:pt>
                <c:pt idx="258">
                  <c:v>42752</c:v>
                </c:pt>
                <c:pt idx="259">
                  <c:v>42751</c:v>
                </c:pt>
                <c:pt idx="260">
                  <c:v>42744</c:v>
                </c:pt>
                <c:pt idx="261">
                  <c:v>42740</c:v>
                </c:pt>
                <c:pt idx="262">
                  <c:v>42727</c:v>
                </c:pt>
                <c:pt idx="263">
                  <c:v>42726</c:v>
                </c:pt>
                <c:pt idx="264">
                  <c:v>42725</c:v>
                </c:pt>
                <c:pt idx="265">
                  <c:v>42724</c:v>
                </c:pt>
                <c:pt idx="266">
                  <c:v>42723</c:v>
                </c:pt>
                <c:pt idx="267">
                  <c:v>42720</c:v>
                </c:pt>
                <c:pt idx="268">
                  <c:v>42717</c:v>
                </c:pt>
                <c:pt idx="269">
                  <c:v>42716</c:v>
                </c:pt>
                <c:pt idx="270">
                  <c:v>42713</c:v>
                </c:pt>
                <c:pt idx="271">
                  <c:v>42712</c:v>
                </c:pt>
                <c:pt idx="272">
                  <c:v>42711</c:v>
                </c:pt>
                <c:pt idx="273">
                  <c:v>42710</c:v>
                </c:pt>
                <c:pt idx="274">
                  <c:v>42706</c:v>
                </c:pt>
                <c:pt idx="275">
                  <c:v>42705</c:v>
                </c:pt>
                <c:pt idx="276">
                  <c:v>42704</c:v>
                </c:pt>
                <c:pt idx="277">
                  <c:v>42703</c:v>
                </c:pt>
                <c:pt idx="278">
                  <c:v>42702</c:v>
                </c:pt>
                <c:pt idx="279">
                  <c:v>42699</c:v>
                </c:pt>
                <c:pt idx="280">
                  <c:v>42698</c:v>
                </c:pt>
                <c:pt idx="281">
                  <c:v>42697</c:v>
                </c:pt>
                <c:pt idx="282">
                  <c:v>42696</c:v>
                </c:pt>
                <c:pt idx="283">
                  <c:v>42695</c:v>
                </c:pt>
                <c:pt idx="284">
                  <c:v>42692</c:v>
                </c:pt>
                <c:pt idx="285">
                  <c:v>42691</c:v>
                </c:pt>
                <c:pt idx="286">
                  <c:v>42690</c:v>
                </c:pt>
                <c:pt idx="287">
                  <c:v>42689</c:v>
                </c:pt>
              </c:numCache>
            </c:numRef>
          </c:cat>
          <c:val>
            <c:numRef>
              <c:f>concepts!$B$2:$B$290</c:f>
              <c:numCache>
                <c:formatCode>General</c:formatCode>
                <c:ptCount val="289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14</c:v>
                </c:pt>
                <c:pt idx="19">
                  <c:v>13</c:v>
                </c:pt>
                <c:pt idx="20">
                  <c:v>0</c:v>
                </c:pt>
                <c:pt idx="21">
                  <c:v>10</c:v>
                </c:pt>
                <c:pt idx="22">
                  <c:v>10</c:v>
                </c:pt>
                <c:pt idx="23">
                  <c:v>9</c:v>
                </c:pt>
                <c:pt idx="24">
                  <c:v>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5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3</c:v>
                </c:pt>
                <c:pt idx="34">
                  <c:v>3</c:v>
                </c:pt>
                <c:pt idx="35">
                  <c:v>1</c:v>
                </c:pt>
                <c:pt idx="36">
                  <c:v>5</c:v>
                </c:pt>
                <c:pt idx="37">
                  <c:v>17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33</c:v>
                </c:pt>
                <c:pt idx="48">
                  <c:v>83</c:v>
                </c:pt>
                <c:pt idx="49">
                  <c:v>6</c:v>
                </c:pt>
                <c:pt idx="50">
                  <c:v>17</c:v>
                </c:pt>
                <c:pt idx="51">
                  <c:v>66</c:v>
                </c:pt>
                <c:pt idx="52">
                  <c:v>64</c:v>
                </c:pt>
                <c:pt idx="53">
                  <c:v>3</c:v>
                </c:pt>
                <c:pt idx="54">
                  <c:v>0</c:v>
                </c:pt>
                <c:pt idx="55">
                  <c:v>16</c:v>
                </c:pt>
                <c:pt idx="56">
                  <c:v>4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9</c:v>
                </c:pt>
                <c:pt idx="63">
                  <c:v>11</c:v>
                </c:pt>
                <c:pt idx="64">
                  <c:v>0</c:v>
                </c:pt>
                <c:pt idx="65">
                  <c:v>0</c:v>
                </c:pt>
                <c:pt idx="66">
                  <c:v>2</c:v>
                </c:pt>
                <c:pt idx="67">
                  <c:v>2</c:v>
                </c:pt>
                <c:pt idx="68">
                  <c:v>6</c:v>
                </c:pt>
                <c:pt idx="69">
                  <c:v>12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51</c:v>
                </c:pt>
                <c:pt idx="76">
                  <c:v>7</c:v>
                </c:pt>
                <c:pt idx="77">
                  <c:v>0</c:v>
                </c:pt>
                <c:pt idx="78">
                  <c:v>0</c:v>
                </c:pt>
                <c:pt idx="79">
                  <c:v>13</c:v>
                </c:pt>
                <c:pt idx="80">
                  <c:v>0</c:v>
                </c:pt>
                <c:pt idx="81">
                  <c:v>4</c:v>
                </c:pt>
                <c:pt idx="82">
                  <c:v>120</c:v>
                </c:pt>
                <c:pt idx="83">
                  <c:v>34</c:v>
                </c:pt>
                <c:pt idx="84">
                  <c:v>0</c:v>
                </c:pt>
                <c:pt idx="85">
                  <c:v>13</c:v>
                </c:pt>
                <c:pt idx="86">
                  <c:v>55</c:v>
                </c:pt>
                <c:pt idx="87">
                  <c:v>2</c:v>
                </c:pt>
                <c:pt idx="88">
                  <c:v>23</c:v>
                </c:pt>
                <c:pt idx="89">
                  <c:v>2</c:v>
                </c:pt>
                <c:pt idx="90">
                  <c:v>0</c:v>
                </c:pt>
                <c:pt idx="91">
                  <c:v>0</c:v>
                </c:pt>
                <c:pt idx="92">
                  <c:v>1</c:v>
                </c:pt>
                <c:pt idx="93">
                  <c:v>0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1</c:v>
                </c:pt>
                <c:pt idx="98">
                  <c:v>13</c:v>
                </c:pt>
                <c:pt idx="99">
                  <c:v>1</c:v>
                </c:pt>
                <c:pt idx="100">
                  <c:v>1</c:v>
                </c:pt>
                <c:pt idx="101">
                  <c:v>0</c:v>
                </c:pt>
                <c:pt idx="102">
                  <c:v>1</c:v>
                </c:pt>
                <c:pt idx="103">
                  <c:v>0</c:v>
                </c:pt>
                <c:pt idx="104">
                  <c:v>40</c:v>
                </c:pt>
                <c:pt idx="105">
                  <c:v>42</c:v>
                </c:pt>
                <c:pt idx="106">
                  <c:v>0</c:v>
                </c:pt>
                <c:pt idx="107">
                  <c:v>0</c:v>
                </c:pt>
                <c:pt idx="108">
                  <c:v>2</c:v>
                </c:pt>
                <c:pt idx="109">
                  <c:v>0</c:v>
                </c:pt>
                <c:pt idx="110">
                  <c:v>0</c:v>
                </c:pt>
                <c:pt idx="111">
                  <c:v>1</c:v>
                </c:pt>
                <c:pt idx="112">
                  <c:v>0</c:v>
                </c:pt>
                <c:pt idx="113">
                  <c:v>1</c:v>
                </c:pt>
                <c:pt idx="114">
                  <c:v>2</c:v>
                </c:pt>
                <c:pt idx="115">
                  <c:v>0</c:v>
                </c:pt>
                <c:pt idx="116">
                  <c:v>22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26</c:v>
                </c:pt>
                <c:pt idx="122">
                  <c:v>34</c:v>
                </c:pt>
                <c:pt idx="123">
                  <c:v>1</c:v>
                </c:pt>
                <c:pt idx="124">
                  <c:v>30</c:v>
                </c:pt>
                <c:pt idx="125">
                  <c:v>5</c:v>
                </c:pt>
                <c:pt idx="126">
                  <c:v>37</c:v>
                </c:pt>
                <c:pt idx="127">
                  <c:v>14</c:v>
                </c:pt>
                <c:pt idx="128">
                  <c:v>46</c:v>
                </c:pt>
                <c:pt idx="129">
                  <c:v>37</c:v>
                </c:pt>
                <c:pt idx="130">
                  <c:v>0</c:v>
                </c:pt>
                <c:pt idx="131">
                  <c:v>0</c:v>
                </c:pt>
                <c:pt idx="132">
                  <c:v>2</c:v>
                </c:pt>
                <c:pt idx="133">
                  <c:v>2</c:v>
                </c:pt>
                <c:pt idx="134">
                  <c:v>1</c:v>
                </c:pt>
                <c:pt idx="135">
                  <c:v>5</c:v>
                </c:pt>
                <c:pt idx="136">
                  <c:v>1</c:v>
                </c:pt>
                <c:pt idx="137">
                  <c:v>31</c:v>
                </c:pt>
                <c:pt idx="138">
                  <c:v>0</c:v>
                </c:pt>
                <c:pt idx="139">
                  <c:v>0</c:v>
                </c:pt>
                <c:pt idx="140">
                  <c:v>8</c:v>
                </c:pt>
                <c:pt idx="141">
                  <c:v>1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75</c:v>
                </c:pt>
                <c:pt idx="150">
                  <c:v>0</c:v>
                </c:pt>
                <c:pt idx="151">
                  <c:v>0</c:v>
                </c:pt>
                <c:pt idx="152">
                  <c:v>4</c:v>
                </c:pt>
                <c:pt idx="153">
                  <c:v>127</c:v>
                </c:pt>
                <c:pt idx="154">
                  <c:v>0</c:v>
                </c:pt>
                <c:pt idx="155">
                  <c:v>0</c:v>
                </c:pt>
                <c:pt idx="156">
                  <c:v>4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2</c:v>
                </c:pt>
                <c:pt idx="164">
                  <c:v>1</c:v>
                </c:pt>
                <c:pt idx="165">
                  <c:v>0</c:v>
                </c:pt>
                <c:pt idx="166">
                  <c:v>5</c:v>
                </c:pt>
                <c:pt idx="167">
                  <c:v>0</c:v>
                </c:pt>
                <c:pt idx="168">
                  <c:v>0</c:v>
                </c:pt>
                <c:pt idx="169">
                  <c:v>8</c:v>
                </c:pt>
                <c:pt idx="170">
                  <c:v>0</c:v>
                </c:pt>
                <c:pt idx="171">
                  <c:v>138</c:v>
                </c:pt>
                <c:pt idx="172">
                  <c:v>0</c:v>
                </c:pt>
                <c:pt idx="173">
                  <c:v>0</c:v>
                </c:pt>
                <c:pt idx="174">
                  <c:v>2</c:v>
                </c:pt>
                <c:pt idx="175">
                  <c:v>0</c:v>
                </c:pt>
                <c:pt idx="176">
                  <c:v>2</c:v>
                </c:pt>
                <c:pt idx="177">
                  <c:v>2</c:v>
                </c:pt>
                <c:pt idx="178">
                  <c:v>60</c:v>
                </c:pt>
                <c:pt idx="179">
                  <c:v>3</c:v>
                </c:pt>
                <c:pt idx="180">
                  <c:v>1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23</c:v>
                </c:pt>
                <c:pt idx="186">
                  <c:v>4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7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21</c:v>
                </c:pt>
                <c:pt idx="216">
                  <c:v>6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2</c:v>
                </c:pt>
                <c:pt idx="222">
                  <c:v>1</c:v>
                </c:pt>
                <c:pt idx="223">
                  <c:v>0</c:v>
                </c:pt>
                <c:pt idx="224">
                  <c:v>0</c:v>
                </c:pt>
                <c:pt idx="225">
                  <c:v>6</c:v>
                </c:pt>
                <c:pt idx="226">
                  <c:v>15</c:v>
                </c:pt>
                <c:pt idx="227">
                  <c:v>4</c:v>
                </c:pt>
                <c:pt idx="228">
                  <c:v>9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22</c:v>
                </c:pt>
                <c:pt idx="233">
                  <c:v>1</c:v>
                </c:pt>
                <c:pt idx="234">
                  <c:v>132</c:v>
                </c:pt>
                <c:pt idx="235">
                  <c:v>0</c:v>
                </c:pt>
                <c:pt idx="236">
                  <c:v>48</c:v>
                </c:pt>
                <c:pt idx="237">
                  <c:v>0</c:v>
                </c:pt>
                <c:pt idx="238">
                  <c:v>2</c:v>
                </c:pt>
                <c:pt idx="239">
                  <c:v>0</c:v>
                </c:pt>
                <c:pt idx="240">
                  <c:v>62</c:v>
                </c:pt>
                <c:pt idx="241">
                  <c:v>2</c:v>
                </c:pt>
                <c:pt idx="242">
                  <c:v>0</c:v>
                </c:pt>
                <c:pt idx="243">
                  <c:v>56</c:v>
                </c:pt>
                <c:pt idx="244">
                  <c:v>0</c:v>
                </c:pt>
                <c:pt idx="245">
                  <c:v>5</c:v>
                </c:pt>
                <c:pt idx="246">
                  <c:v>0</c:v>
                </c:pt>
                <c:pt idx="247">
                  <c:v>2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3</c:v>
                </c:pt>
                <c:pt idx="255">
                  <c:v>5</c:v>
                </c:pt>
                <c:pt idx="256">
                  <c:v>2</c:v>
                </c:pt>
                <c:pt idx="257">
                  <c:v>5</c:v>
                </c:pt>
                <c:pt idx="258">
                  <c:v>3</c:v>
                </c:pt>
                <c:pt idx="259">
                  <c:v>0</c:v>
                </c:pt>
                <c:pt idx="260">
                  <c:v>3</c:v>
                </c:pt>
                <c:pt idx="261">
                  <c:v>23</c:v>
                </c:pt>
                <c:pt idx="262">
                  <c:v>44</c:v>
                </c:pt>
                <c:pt idx="263">
                  <c:v>17</c:v>
                </c:pt>
                <c:pt idx="264">
                  <c:v>21</c:v>
                </c:pt>
                <c:pt idx="265">
                  <c:v>36</c:v>
                </c:pt>
                <c:pt idx="266">
                  <c:v>3</c:v>
                </c:pt>
                <c:pt idx="267">
                  <c:v>37</c:v>
                </c:pt>
                <c:pt idx="268">
                  <c:v>8</c:v>
                </c:pt>
                <c:pt idx="269">
                  <c:v>3</c:v>
                </c:pt>
                <c:pt idx="270">
                  <c:v>0</c:v>
                </c:pt>
                <c:pt idx="271">
                  <c:v>4</c:v>
                </c:pt>
                <c:pt idx="272">
                  <c:v>22</c:v>
                </c:pt>
                <c:pt idx="273">
                  <c:v>34</c:v>
                </c:pt>
                <c:pt idx="274">
                  <c:v>32</c:v>
                </c:pt>
                <c:pt idx="275">
                  <c:v>4</c:v>
                </c:pt>
                <c:pt idx="276">
                  <c:v>6</c:v>
                </c:pt>
                <c:pt idx="277">
                  <c:v>31</c:v>
                </c:pt>
                <c:pt idx="278">
                  <c:v>57</c:v>
                </c:pt>
                <c:pt idx="279">
                  <c:v>168</c:v>
                </c:pt>
                <c:pt idx="280">
                  <c:v>58</c:v>
                </c:pt>
                <c:pt idx="281">
                  <c:v>53</c:v>
                </c:pt>
                <c:pt idx="282">
                  <c:v>41</c:v>
                </c:pt>
                <c:pt idx="283">
                  <c:v>0</c:v>
                </c:pt>
                <c:pt idx="284">
                  <c:v>184</c:v>
                </c:pt>
                <c:pt idx="285">
                  <c:v>5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9-4A1B-BBC1-281DB1214957}"/>
            </c:ext>
          </c:extLst>
        </c:ser>
        <c:ser>
          <c:idx val="1"/>
          <c:order val="1"/>
          <c:tx>
            <c:strRef>
              <c:f>concepts!$C$1</c:f>
              <c:strCache>
                <c:ptCount val="1"/>
                <c:pt idx="0">
                  <c:v>removals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accent2"/>
              </a:solidFill>
            </a:ln>
            <a:effectLst/>
          </c:spPr>
          <c:invertIfNegative val="0"/>
          <c:cat>
            <c:numRef>
              <c:f>concepts!$A$2:$A$290</c:f>
              <c:numCache>
                <c:formatCode>m/d/yyyy</c:formatCode>
                <c:ptCount val="289"/>
                <c:pt idx="0">
                  <c:v>44096</c:v>
                </c:pt>
                <c:pt idx="1">
                  <c:v>44095</c:v>
                </c:pt>
                <c:pt idx="2">
                  <c:v>44068</c:v>
                </c:pt>
                <c:pt idx="3">
                  <c:v>44062</c:v>
                </c:pt>
                <c:pt idx="4">
                  <c:v>44056</c:v>
                </c:pt>
                <c:pt idx="5">
                  <c:v>44053</c:v>
                </c:pt>
                <c:pt idx="6">
                  <c:v>44047</c:v>
                </c:pt>
                <c:pt idx="7">
                  <c:v>44043</c:v>
                </c:pt>
                <c:pt idx="8">
                  <c:v>44040</c:v>
                </c:pt>
                <c:pt idx="9">
                  <c:v>44039</c:v>
                </c:pt>
                <c:pt idx="10">
                  <c:v>44036</c:v>
                </c:pt>
                <c:pt idx="11">
                  <c:v>44035</c:v>
                </c:pt>
                <c:pt idx="12">
                  <c:v>44032</c:v>
                </c:pt>
                <c:pt idx="13">
                  <c:v>44029</c:v>
                </c:pt>
                <c:pt idx="14">
                  <c:v>44026</c:v>
                </c:pt>
                <c:pt idx="15">
                  <c:v>44025</c:v>
                </c:pt>
                <c:pt idx="16">
                  <c:v>44022</c:v>
                </c:pt>
                <c:pt idx="17">
                  <c:v>44021</c:v>
                </c:pt>
                <c:pt idx="18">
                  <c:v>44020</c:v>
                </c:pt>
                <c:pt idx="19">
                  <c:v>44019</c:v>
                </c:pt>
                <c:pt idx="20">
                  <c:v>44018</c:v>
                </c:pt>
                <c:pt idx="21">
                  <c:v>44015</c:v>
                </c:pt>
                <c:pt idx="22">
                  <c:v>44014</c:v>
                </c:pt>
                <c:pt idx="23">
                  <c:v>44013</c:v>
                </c:pt>
                <c:pt idx="24">
                  <c:v>44011</c:v>
                </c:pt>
                <c:pt idx="25">
                  <c:v>44006</c:v>
                </c:pt>
                <c:pt idx="26">
                  <c:v>44004</c:v>
                </c:pt>
                <c:pt idx="27">
                  <c:v>43999</c:v>
                </c:pt>
                <c:pt idx="28">
                  <c:v>43997</c:v>
                </c:pt>
                <c:pt idx="29">
                  <c:v>43992</c:v>
                </c:pt>
                <c:pt idx="30">
                  <c:v>43980</c:v>
                </c:pt>
                <c:pt idx="31">
                  <c:v>43979</c:v>
                </c:pt>
                <c:pt idx="32">
                  <c:v>43978</c:v>
                </c:pt>
                <c:pt idx="33">
                  <c:v>43977</c:v>
                </c:pt>
                <c:pt idx="34">
                  <c:v>43970</c:v>
                </c:pt>
                <c:pt idx="35">
                  <c:v>43964</c:v>
                </c:pt>
                <c:pt idx="36">
                  <c:v>43963</c:v>
                </c:pt>
                <c:pt idx="37">
                  <c:v>43956</c:v>
                </c:pt>
                <c:pt idx="38">
                  <c:v>43955</c:v>
                </c:pt>
                <c:pt idx="39">
                  <c:v>43951</c:v>
                </c:pt>
                <c:pt idx="40">
                  <c:v>43948</c:v>
                </c:pt>
                <c:pt idx="41">
                  <c:v>43945</c:v>
                </c:pt>
                <c:pt idx="42">
                  <c:v>43944</c:v>
                </c:pt>
                <c:pt idx="43">
                  <c:v>43943</c:v>
                </c:pt>
                <c:pt idx="44">
                  <c:v>43942</c:v>
                </c:pt>
                <c:pt idx="45">
                  <c:v>43941</c:v>
                </c:pt>
                <c:pt idx="46">
                  <c:v>43938</c:v>
                </c:pt>
                <c:pt idx="47">
                  <c:v>43937</c:v>
                </c:pt>
                <c:pt idx="48">
                  <c:v>43936</c:v>
                </c:pt>
                <c:pt idx="49">
                  <c:v>43935</c:v>
                </c:pt>
                <c:pt idx="50">
                  <c:v>43804</c:v>
                </c:pt>
                <c:pt idx="51">
                  <c:v>43803</c:v>
                </c:pt>
                <c:pt idx="52">
                  <c:v>43801</c:v>
                </c:pt>
                <c:pt idx="53">
                  <c:v>43798</c:v>
                </c:pt>
                <c:pt idx="54">
                  <c:v>43797</c:v>
                </c:pt>
                <c:pt idx="55">
                  <c:v>43796</c:v>
                </c:pt>
                <c:pt idx="56">
                  <c:v>43794</c:v>
                </c:pt>
                <c:pt idx="57">
                  <c:v>43790</c:v>
                </c:pt>
                <c:pt idx="58">
                  <c:v>43760</c:v>
                </c:pt>
                <c:pt idx="59">
                  <c:v>43759</c:v>
                </c:pt>
                <c:pt idx="60">
                  <c:v>43756</c:v>
                </c:pt>
                <c:pt idx="61">
                  <c:v>43754</c:v>
                </c:pt>
                <c:pt idx="62">
                  <c:v>43753</c:v>
                </c:pt>
                <c:pt idx="63">
                  <c:v>43748</c:v>
                </c:pt>
                <c:pt idx="64">
                  <c:v>43747</c:v>
                </c:pt>
                <c:pt idx="65">
                  <c:v>43746</c:v>
                </c:pt>
                <c:pt idx="66">
                  <c:v>43742</c:v>
                </c:pt>
                <c:pt idx="67">
                  <c:v>43739</c:v>
                </c:pt>
                <c:pt idx="68">
                  <c:v>43719</c:v>
                </c:pt>
                <c:pt idx="69">
                  <c:v>43713</c:v>
                </c:pt>
                <c:pt idx="70">
                  <c:v>43711</c:v>
                </c:pt>
                <c:pt idx="71">
                  <c:v>43707</c:v>
                </c:pt>
                <c:pt idx="72">
                  <c:v>43704</c:v>
                </c:pt>
                <c:pt idx="73">
                  <c:v>43700</c:v>
                </c:pt>
                <c:pt idx="74">
                  <c:v>43693</c:v>
                </c:pt>
                <c:pt idx="75">
                  <c:v>43679</c:v>
                </c:pt>
                <c:pt idx="76">
                  <c:v>43678</c:v>
                </c:pt>
                <c:pt idx="77">
                  <c:v>43672</c:v>
                </c:pt>
                <c:pt idx="78">
                  <c:v>43671</c:v>
                </c:pt>
                <c:pt idx="79">
                  <c:v>43670</c:v>
                </c:pt>
                <c:pt idx="80">
                  <c:v>43669</c:v>
                </c:pt>
                <c:pt idx="81">
                  <c:v>43668</c:v>
                </c:pt>
                <c:pt idx="82">
                  <c:v>43665</c:v>
                </c:pt>
                <c:pt idx="83">
                  <c:v>43664</c:v>
                </c:pt>
                <c:pt idx="84">
                  <c:v>43662</c:v>
                </c:pt>
                <c:pt idx="85">
                  <c:v>43661</c:v>
                </c:pt>
                <c:pt idx="86">
                  <c:v>43658</c:v>
                </c:pt>
                <c:pt idx="87">
                  <c:v>43657</c:v>
                </c:pt>
                <c:pt idx="88">
                  <c:v>43647</c:v>
                </c:pt>
                <c:pt idx="89">
                  <c:v>43634</c:v>
                </c:pt>
                <c:pt idx="90">
                  <c:v>43630</c:v>
                </c:pt>
                <c:pt idx="91">
                  <c:v>43629</c:v>
                </c:pt>
                <c:pt idx="92">
                  <c:v>43619</c:v>
                </c:pt>
                <c:pt idx="93">
                  <c:v>43608</c:v>
                </c:pt>
                <c:pt idx="94">
                  <c:v>43605</c:v>
                </c:pt>
                <c:pt idx="95">
                  <c:v>43598</c:v>
                </c:pt>
                <c:pt idx="96">
                  <c:v>43595</c:v>
                </c:pt>
                <c:pt idx="97">
                  <c:v>43594</c:v>
                </c:pt>
                <c:pt idx="98">
                  <c:v>43593</c:v>
                </c:pt>
                <c:pt idx="99">
                  <c:v>43592</c:v>
                </c:pt>
                <c:pt idx="100">
                  <c:v>43584</c:v>
                </c:pt>
                <c:pt idx="101">
                  <c:v>43581</c:v>
                </c:pt>
                <c:pt idx="102">
                  <c:v>43580</c:v>
                </c:pt>
                <c:pt idx="103">
                  <c:v>43573</c:v>
                </c:pt>
                <c:pt idx="104">
                  <c:v>43565</c:v>
                </c:pt>
                <c:pt idx="105">
                  <c:v>43564</c:v>
                </c:pt>
                <c:pt idx="106">
                  <c:v>43559</c:v>
                </c:pt>
                <c:pt idx="107">
                  <c:v>43558</c:v>
                </c:pt>
                <c:pt idx="108">
                  <c:v>43557</c:v>
                </c:pt>
                <c:pt idx="109">
                  <c:v>43551</c:v>
                </c:pt>
                <c:pt idx="110">
                  <c:v>43546</c:v>
                </c:pt>
                <c:pt idx="111">
                  <c:v>43542</c:v>
                </c:pt>
                <c:pt idx="112">
                  <c:v>43538</c:v>
                </c:pt>
                <c:pt idx="113">
                  <c:v>43537</c:v>
                </c:pt>
                <c:pt idx="114">
                  <c:v>43521</c:v>
                </c:pt>
                <c:pt idx="115">
                  <c:v>43516</c:v>
                </c:pt>
                <c:pt idx="116">
                  <c:v>43515</c:v>
                </c:pt>
                <c:pt idx="117">
                  <c:v>43511</c:v>
                </c:pt>
                <c:pt idx="118">
                  <c:v>43503</c:v>
                </c:pt>
                <c:pt idx="119">
                  <c:v>43502</c:v>
                </c:pt>
                <c:pt idx="120">
                  <c:v>43501</c:v>
                </c:pt>
                <c:pt idx="121">
                  <c:v>43493</c:v>
                </c:pt>
                <c:pt idx="122">
                  <c:v>43489</c:v>
                </c:pt>
                <c:pt idx="123">
                  <c:v>43488</c:v>
                </c:pt>
                <c:pt idx="124">
                  <c:v>43487</c:v>
                </c:pt>
                <c:pt idx="125">
                  <c:v>43486</c:v>
                </c:pt>
                <c:pt idx="126">
                  <c:v>43483</c:v>
                </c:pt>
                <c:pt idx="127">
                  <c:v>43482</c:v>
                </c:pt>
                <c:pt idx="128">
                  <c:v>43479</c:v>
                </c:pt>
                <c:pt idx="129">
                  <c:v>43475</c:v>
                </c:pt>
                <c:pt idx="130">
                  <c:v>43472</c:v>
                </c:pt>
                <c:pt idx="131">
                  <c:v>43455</c:v>
                </c:pt>
                <c:pt idx="132">
                  <c:v>43447</c:v>
                </c:pt>
                <c:pt idx="133">
                  <c:v>43446</c:v>
                </c:pt>
                <c:pt idx="134">
                  <c:v>43445</c:v>
                </c:pt>
                <c:pt idx="135">
                  <c:v>43444</c:v>
                </c:pt>
                <c:pt idx="136">
                  <c:v>43440</c:v>
                </c:pt>
                <c:pt idx="137">
                  <c:v>43439</c:v>
                </c:pt>
                <c:pt idx="138">
                  <c:v>43431</c:v>
                </c:pt>
                <c:pt idx="139">
                  <c:v>43423</c:v>
                </c:pt>
                <c:pt idx="140">
                  <c:v>43418</c:v>
                </c:pt>
                <c:pt idx="141">
                  <c:v>43416</c:v>
                </c:pt>
                <c:pt idx="142">
                  <c:v>43411</c:v>
                </c:pt>
                <c:pt idx="143">
                  <c:v>43410</c:v>
                </c:pt>
                <c:pt idx="144">
                  <c:v>43409</c:v>
                </c:pt>
                <c:pt idx="145">
                  <c:v>43395</c:v>
                </c:pt>
                <c:pt idx="146">
                  <c:v>43391</c:v>
                </c:pt>
                <c:pt idx="147">
                  <c:v>43385</c:v>
                </c:pt>
                <c:pt idx="148">
                  <c:v>43383</c:v>
                </c:pt>
                <c:pt idx="149">
                  <c:v>43382</c:v>
                </c:pt>
                <c:pt idx="150">
                  <c:v>43381</c:v>
                </c:pt>
                <c:pt idx="151">
                  <c:v>43378</c:v>
                </c:pt>
                <c:pt idx="152">
                  <c:v>43377</c:v>
                </c:pt>
                <c:pt idx="153">
                  <c:v>43370</c:v>
                </c:pt>
                <c:pt idx="154">
                  <c:v>43368</c:v>
                </c:pt>
                <c:pt idx="155">
                  <c:v>43361</c:v>
                </c:pt>
                <c:pt idx="156">
                  <c:v>43357</c:v>
                </c:pt>
                <c:pt idx="157">
                  <c:v>43354</c:v>
                </c:pt>
                <c:pt idx="158">
                  <c:v>43353</c:v>
                </c:pt>
                <c:pt idx="159">
                  <c:v>43336</c:v>
                </c:pt>
                <c:pt idx="160">
                  <c:v>43335</c:v>
                </c:pt>
                <c:pt idx="161">
                  <c:v>43334</c:v>
                </c:pt>
                <c:pt idx="162">
                  <c:v>43333</c:v>
                </c:pt>
                <c:pt idx="163">
                  <c:v>43332</c:v>
                </c:pt>
                <c:pt idx="164">
                  <c:v>43313</c:v>
                </c:pt>
                <c:pt idx="165">
                  <c:v>43312</c:v>
                </c:pt>
                <c:pt idx="166">
                  <c:v>43308</c:v>
                </c:pt>
                <c:pt idx="167">
                  <c:v>43307</c:v>
                </c:pt>
                <c:pt idx="168">
                  <c:v>43306</c:v>
                </c:pt>
                <c:pt idx="169">
                  <c:v>43305</c:v>
                </c:pt>
                <c:pt idx="170">
                  <c:v>43301</c:v>
                </c:pt>
                <c:pt idx="171">
                  <c:v>43273</c:v>
                </c:pt>
                <c:pt idx="172">
                  <c:v>43272</c:v>
                </c:pt>
                <c:pt idx="173">
                  <c:v>43266</c:v>
                </c:pt>
                <c:pt idx="174">
                  <c:v>43265</c:v>
                </c:pt>
                <c:pt idx="175">
                  <c:v>43264</c:v>
                </c:pt>
                <c:pt idx="176">
                  <c:v>43263</c:v>
                </c:pt>
                <c:pt idx="177">
                  <c:v>43262</c:v>
                </c:pt>
                <c:pt idx="178">
                  <c:v>43257</c:v>
                </c:pt>
                <c:pt idx="179">
                  <c:v>43256</c:v>
                </c:pt>
                <c:pt idx="180">
                  <c:v>43249</c:v>
                </c:pt>
                <c:pt idx="181">
                  <c:v>43213</c:v>
                </c:pt>
                <c:pt idx="182">
                  <c:v>43173</c:v>
                </c:pt>
                <c:pt idx="183">
                  <c:v>43168</c:v>
                </c:pt>
                <c:pt idx="184">
                  <c:v>43164</c:v>
                </c:pt>
                <c:pt idx="185">
                  <c:v>43159</c:v>
                </c:pt>
                <c:pt idx="186">
                  <c:v>43158</c:v>
                </c:pt>
                <c:pt idx="187">
                  <c:v>43154</c:v>
                </c:pt>
                <c:pt idx="188">
                  <c:v>43151</c:v>
                </c:pt>
                <c:pt idx="189">
                  <c:v>43150</c:v>
                </c:pt>
                <c:pt idx="190">
                  <c:v>43147</c:v>
                </c:pt>
                <c:pt idx="191">
                  <c:v>43146</c:v>
                </c:pt>
                <c:pt idx="192">
                  <c:v>43145</c:v>
                </c:pt>
                <c:pt idx="193">
                  <c:v>43144</c:v>
                </c:pt>
                <c:pt idx="194">
                  <c:v>43143</c:v>
                </c:pt>
                <c:pt idx="195">
                  <c:v>43133</c:v>
                </c:pt>
                <c:pt idx="196">
                  <c:v>43129</c:v>
                </c:pt>
                <c:pt idx="197">
                  <c:v>43126</c:v>
                </c:pt>
                <c:pt idx="198">
                  <c:v>43124</c:v>
                </c:pt>
                <c:pt idx="199">
                  <c:v>43123</c:v>
                </c:pt>
                <c:pt idx="200">
                  <c:v>43122</c:v>
                </c:pt>
                <c:pt idx="201">
                  <c:v>43119</c:v>
                </c:pt>
                <c:pt idx="202">
                  <c:v>43117</c:v>
                </c:pt>
                <c:pt idx="203">
                  <c:v>43109</c:v>
                </c:pt>
                <c:pt idx="204">
                  <c:v>43084</c:v>
                </c:pt>
                <c:pt idx="205">
                  <c:v>43083</c:v>
                </c:pt>
                <c:pt idx="206">
                  <c:v>43082</c:v>
                </c:pt>
                <c:pt idx="207">
                  <c:v>43081</c:v>
                </c:pt>
                <c:pt idx="208">
                  <c:v>43076</c:v>
                </c:pt>
                <c:pt idx="209">
                  <c:v>43075</c:v>
                </c:pt>
                <c:pt idx="210">
                  <c:v>43074</c:v>
                </c:pt>
                <c:pt idx="211">
                  <c:v>43070</c:v>
                </c:pt>
                <c:pt idx="212">
                  <c:v>43069</c:v>
                </c:pt>
                <c:pt idx="213">
                  <c:v>43067</c:v>
                </c:pt>
                <c:pt idx="214">
                  <c:v>43066</c:v>
                </c:pt>
                <c:pt idx="215">
                  <c:v>43021</c:v>
                </c:pt>
                <c:pt idx="216">
                  <c:v>43013</c:v>
                </c:pt>
                <c:pt idx="217">
                  <c:v>43012</c:v>
                </c:pt>
                <c:pt idx="218">
                  <c:v>42985</c:v>
                </c:pt>
                <c:pt idx="219">
                  <c:v>42955</c:v>
                </c:pt>
                <c:pt idx="220">
                  <c:v>42928</c:v>
                </c:pt>
                <c:pt idx="221">
                  <c:v>42916</c:v>
                </c:pt>
                <c:pt idx="222">
                  <c:v>42909</c:v>
                </c:pt>
                <c:pt idx="223">
                  <c:v>42902</c:v>
                </c:pt>
                <c:pt idx="224">
                  <c:v>42900</c:v>
                </c:pt>
                <c:pt idx="225">
                  <c:v>42899</c:v>
                </c:pt>
                <c:pt idx="226">
                  <c:v>42898</c:v>
                </c:pt>
                <c:pt idx="227">
                  <c:v>42888</c:v>
                </c:pt>
                <c:pt idx="228">
                  <c:v>42887</c:v>
                </c:pt>
                <c:pt idx="229">
                  <c:v>42885</c:v>
                </c:pt>
                <c:pt idx="230">
                  <c:v>42884</c:v>
                </c:pt>
                <c:pt idx="231">
                  <c:v>42857</c:v>
                </c:pt>
                <c:pt idx="232">
                  <c:v>42851</c:v>
                </c:pt>
                <c:pt idx="233">
                  <c:v>42850</c:v>
                </c:pt>
                <c:pt idx="234">
                  <c:v>42849</c:v>
                </c:pt>
                <c:pt idx="235">
                  <c:v>42845</c:v>
                </c:pt>
                <c:pt idx="236">
                  <c:v>42843</c:v>
                </c:pt>
                <c:pt idx="237">
                  <c:v>42835</c:v>
                </c:pt>
                <c:pt idx="238">
                  <c:v>42821</c:v>
                </c:pt>
                <c:pt idx="239">
                  <c:v>42804</c:v>
                </c:pt>
                <c:pt idx="240">
                  <c:v>42802</c:v>
                </c:pt>
                <c:pt idx="241">
                  <c:v>42797</c:v>
                </c:pt>
                <c:pt idx="242">
                  <c:v>42795</c:v>
                </c:pt>
                <c:pt idx="243">
                  <c:v>42793</c:v>
                </c:pt>
                <c:pt idx="244">
                  <c:v>42788</c:v>
                </c:pt>
                <c:pt idx="245">
                  <c:v>42787</c:v>
                </c:pt>
                <c:pt idx="246">
                  <c:v>42783</c:v>
                </c:pt>
                <c:pt idx="247">
                  <c:v>42780</c:v>
                </c:pt>
                <c:pt idx="248">
                  <c:v>42775</c:v>
                </c:pt>
                <c:pt idx="249">
                  <c:v>42774</c:v>
                </c:pt>
                <c:pt idx="250">
                  <c:v>42772</c:v>
                </c:pt>
                <c:pt idx="251">
                  <c:v>42768</c:v>
                </c:pt>
                <c:pt idx="252">
                  <c:v>42765</c:v>
                </c:pt>
                <c:pt idx="253">
                  <c:v>42763</c:v>
                </c:pt>
                <c:pt idx="254">
                  <c:v>42762</c:v>
                </c:pt>
                <c:pt idx="255">
                  <c:v>42761</c:v>
                </c:pt>
                <c:pt idx="256">
                  <c:v>42760</c:v>
                </c:pt>
                <c:pt idx="257">
                  <c:v>42758</c:v>
                </c:pt>
                <c:pt idx="258">
                  <c:v>42752</c:v>
                </c:pt>
                <c:pt idx="259">
                  <c:v>42751</c:v>
                </c:pt>
                <c:pt idx="260">
                  <c:v>42744</c:v>
                </c:pt>
                <c:pt idx="261">
                  <c:v>42740</c:v>
                </c:pt>
                <c:pt idx="262">
                  <c:v>42727</c:v>
                </c:pt>
                <c:pt idx="263">
                  <c:v>42726</c:v>
                </c:pt>
                <c:pt idx="264">
                  <c:v>42725</c:v>
                </c:pt>
                <c:pt idx="265">
                  <c:v>42724</c:v>
                </c:pt>
                <c:pt idx="266">
                  <c:v>42723</c:v>
                </c:pt>
                <c:pt idx="267">
                  <c:v>42720</c:v>
                </c:pt>
                <c:pt idx="268">
                  <c:v>42717</c:v>
                </c:pt>
                <c:pt idx="269">
                  <c:v>42716</c:v>
                </c:pt>
                <c:pt idx="270">
                  <c:v>42713</c:v>
                </c:pt>
                <c:pt idx="271">
                  <c:v>42712</c:v>
                </c:pt>
                <c:pt idx="272">
                  <c:v>42711</c:v>
                </c:pt>
                <c:pt idx="273">
                  <c:v>42710</c:v>
                </c:pt>
                <c:pt idx="274">
                  <c:v>42706</c:v>
                </c:pt>
                <c:pt idx="275">
                  <c:v>42705</c:v>
                </c:pt>
                <c:pt idx="276">
                  <c:v>42704</c:v>
                </c:pt>
                <c:pt idx="277">
                  <c:v>42703</c:v>
                </c:pt>
                <c:pt idx="278">
                  <c:v>42702</c:v>
                </c:pt>
                <c:pt idx="279">
                  <c:v>42699</c:v>
                </c:pt>
                <c:pt idx="280">
                  <c:v>42698</c:v>
                </c:pt>
                <c:pt idx="281">
                  <c:v>42697</c:v>
                </c:pt>
                <c:pt idx="282">
                  <c:v>42696</c:v>
                </c:pt>
                <c:pt idx="283">
                  <c:v>42695</c:v>
                </c:pt>
                <c:pt idx="284">
                  <c:v>42692</c:v>
                </c:pt>
                <c:pt idx="285">
                  <c:v>42691</c:v>
                </c:pt>
                <c:pt idx="286">
                  <c:v>42690</c:v>
                </c:pt>
                <c:pt idx="287">
                  <c:v>42689</c:v>
                </c:pt>
              </c:numCache>
            </c:numRef>
          </c:cat>
          <c:val>
            <c:numRef>
              <c:f>concepts!$C$2:$C$290</c:f>
              <c:numCache>
                <c:formatCode>General</c:formatCode>
                <c:ptCount val="289"/>
                <c:pt idx="0">
                  <c:v>0</c:v>
                </c:pt>
                <c:pt idx="1">
                  <c:v>-3</c:v>
                </c:pt>
                <c:pt idx="2">
                  <c:v>-10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-2</c:v>
                </c:pt>
                <c:pt idx="37">
                  <c:v>0</c:v>
                </c:pt>
                <c:pt idx="38">
                  <c:v>-2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-2</c:v>
                </c:pt>
                <c:pt idx="46">
                  <c:v>-2</c:v>
                </c:pt>
                <c:pt idx="47">
                  <c:v>0</c:v>
                </c:pt>
                <c:pt idx="48">
                  <c:v>-4</c:v>
                </c:pt>
                <c:pt idx="49">
                  <c:v>-20</c:v>
                </c:pt>
                <c:pt idx="50">
                  <c:v>-3</c:v>
                </c:pt>
                <c:pt idx="51">
                  <c:v>-19</c:v>
                </c:pt>
                <c:pt idx="52">
                  <c:v>-71</c:v>
                </c:pt>
                <c:pt idx="53">
                  <c:v>0</c:v>
                </c:pt>
                <c:pt idx="54">
                  <c:v>0</c:v>
                </c:pt>
                <c:pt idx="55">
                  <c:v>-11</c:v>
                </c:pt>
                <c:pt idx="56">
                  <c:v>-2</c:v>
                </c:pt>
                <c:pt idx="57">
                  <c:v>-10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-4</c:v>
                </c:pt>
                <c:pt idx="63">
                  <c:v>0</c:v>
                </c:pt>
                <c:pt idx="64">
                  <c:v>0</c:v>
                </c:pt>
                <c:pt idx="65">
                  <c:v>-1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-1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-1</c:v>
                </c:pt>
                <c:pt idx="76">
                  <c:v>0</c:v>
                </c:pt>
                <c:pt idx="77">
                  <c:v>0</c:v>
                </c:pt>
                <c:pt idx="78">
                  <c:v>-1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-2</c:v>
                </c:pt>
                <c:pt idx="84">
                  <c:v>0</c:v>
                </c:pt>
                <c:pt idx="85">
                  <c:v>-4</c:v>
                </c:pt>
                <c:pt idx="86">
                  <c:v>-1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-2</c:v>
                </c:pt>
                <c:pt idx="93">
                  <c:v>-1</c:v>
                </c:pt>
                <c:pt idx="94">
                  <c:v>0</c:v>
                </c:pt>
                <c:pt idx="95">
                  <c:v>-1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-5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-29</c:v>
                </c:pt>
                <c:pt idx="105">
                  <c:v>-5</c:v>
                </c:pt>
                <c:pt idx="106">
                  <c:v>0</c:v>
                </c:pt>
                <c:pt idx="107">
                  <c:v>0</c:v>
                </c:pt>
                <c:pt idx="108">
                  <c:v>-6</c:v>
                </c:pt>
                <c:pt idx="109">
                  <c:v>0</c:v>
                </c:pt>
                <c:pt idx="110">
                  <c:v>-4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-4</c:v>
                </c:pt>
                <c:pt idx="115">
                  <c:v>0</c:v>
                </c:pt>
                <c:pt idx="116">
                  <c:v>-2</c:v>
                </c:pt>
                <c:pt idx="117">
                  <c:v>0</c:v>
                </c:pt>
                <c:pt idx="118">
                  <c:v>0</c:v>
                </c:pt>
                <c:pt idx="119">
                  <c:v>-1</c:v>
                </c:pt>
                <c:pt idx="120">
                  <c:v>0</c:v>
                </c:pt>
                <c:pt idx="121">
                  <c:v>0</c:v>
                </c:pt>
                <c:pt idx="122">
                  <c:v>-34</c:v>
                </c:pt>
                <c:pt idx="123">
                  <c:v>-1</c:v>
                </c:pt>
                <c:pt idx="124">
                  <c:v>-9</c:v>
                </c:pt>
                <c:pt idx="125">
                  <c:v>-1</c:v>
                </c:pt>
                <c:pt idx="126">
                  <c:v>-1</c:v>
                </c:pt>
                <c:pt idx="127">
                  <c:v>-6</c:v>
                </c:pt>
                <c:pt idx="128">
                  <c:v>0</c:v>
                </c:pt>
                <c:pt idx="129">
                  <c:v>0</c:v>
                </c:pt>
                <c:pt idx="130">
                  <c:v>-1</c:v>
                </c:pt>
                <c:pt idx="131">
                  <c:v>0</c:v>
                </c:pt>
                <c:pt idx="132">
                  <c:v>-2</c:v>
                </c:pt>
                <c:pt idx="133">
                  <c:v>-2</c:v>
                </c:pt>
                <c:pt idx="134">
                  <c:v>0</c:v>
                </c:pt>
                <c:pt idx="135">
                  <c:v>-5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-1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-151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-2</c:v>
                </c:pt>
                <c:pt idx="163">
                  <c:v>0</c:v>
                </c:pt>
                <c:pt idx="164">
                  <c:v>-1</c:v>
                </c:pt>
                <c:pt idx="165">
                  <c:v>0</c:v>
                </c:pt>
                <c:pt idx="166">
                  <c:v>-6</c:v>
                </c:pt>
                <c:pt idx="167">
                  <c:v>0</c:v>
                </c:pt>
                <c:pt idx="168">
                  <c:v>0</c:v>
                </c:pt>
                <c:pt idx="169">
                  <c:v>-1</c:v>
                </c:pt>
                <c:pt idx="170">
                  <c:v>0</c:v>
                </c:pt>
                <c:pt idx="171">
                  <c:v>-1</c:v>
                </c:pt>
                <c:pt idx="172">
                  <c:v>0</c:v>
                </c:pt>
                <c:pt idx="173">
                  <c:v>0</c:v>
                </c:pt>
                <c:pt idx="174">
                  <c:v>-2</c:v>
                </c:pt>
                <c:pt idx="175">
                  <c:v>0</c:v>
                </c:pt>
                <c:pt idx="176">
                  <c:v>-2</c:v>
                </c:pt>
                <c:pt idx="177">
                  <c:v>0</c:v>
                </c:pt>
                <c:pt idx="178">
                  <c:v>-24</c:v>
                </c:pt>
                <c:pt idx="179">
                  <c:v>0</c:v>
                </c:pt>
                <c:pt idx="180">
                  <c:v>-1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-23</c:v>
                </c:pt>
                <c:pt idx="186">
                  <c:v>-3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-12</c:v>
                </c:pt>
                <c:pt idx="216">
                  <c:v>-6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-2</c:v>
                </c:pt>
                <c:pt idx="222">
                  <c:v>-1</c:v>
                </c:pt>
                <c:pt idx="223">
                  <c:v>0</c:v>
                </c:pt>
                <c:pt idx="224">
                  <c:v>0</c:v>
                </c:pt>
                <c:pt idx="225">
                  <c:v>-4</c:v>
                </c:pt>
                <c:pt idx="226">
                  <c:v>-1</c:v>
                </c:pt>
                <c:pt idx="227">
                  <c:v>-4</c:v>
                </c:pt>
                <c:pt idx="228">
                  <c:v>-9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-15</c:v>
                </c:pt>
                <c:pt idx="233">
                  <c:v>0</c:v>
                </c:pt>
                <c:pt idx="234">
                  <c:v>-3</c:v>
                </c:pt>
                <c:pt idx="235">
                  <c:v>0</c:v>
                </c:pt>
                <c:pt idx="236">
                  <c:v>-48</c:v>
                </c:pt>
                <c:pt idx="237">
                  <c:v>0</c:v>
                </c:pt>
                <c:pt idx="238">
                  <c:v>-2</c:v>
                </c:pt>
                <c:pt idx="239">
                  <c:v>0</c:v>
                </c:pt>
                <c:pt idx="240">
                  <c:v>-136</c:v>
                </c:pt>
                <c:pt idx="241">
                  <c:v>-1</c:v>
                </c:pt>
                <c:pt idx="242">
                  <c:v>0</c:v>
                </c:pt>
                <c:pt idx="243">
                  <c:v>-9</c:v>
                </c:pt>
                <c:pt idx="244">
                  <c:v>-3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-5</c:v>
                </c:pt>
                <c:pt idx="254">
                  <c:v>-2</c:v>
                </c:pt>
                <c:pt idx="255">
                  <c:v>0</c:v>
                </c:pt>
                <c:pt idx="256">
                  <c:v>0</c:v>
                </c:pt>
                <c:pt idx="257">
                  <c:v>-2</c:v>
                </c:pt>
                <c:pt idx="258">
                  <c:v>-4</c:v>
                </c:pt>
                <c:pt idx="259">
                  <c:v>0</c:v>
                </c:pt>
                <c:pt idx="260">
                  <c:v>-10</c:v>
                </c:pt>
                <c:pt idx="261">
                  <c:v>-13</c:v>
                </c:pt>
                <c:pt idx="262">
                  <c:v>0</c:v>
                </c:pt>
                <c:pt idx="263">
                  <c:v>-4</c:v>
                </c:pt>
                <c:pt idx="264">
                  <c:v>-3</c:v>
                </c:pt>
                <c:pt idx="265">
                  <c:v>-1</c:v>
                </c:pt>
                <c:pt idx="266">
                  <c:v>0</c:v>
                </c:pt>
                <c:pt idx="267">
                  <c:v>-8</c:v>
                </c:pt>
                <c:pt idx="268">
                  <c:v>0</c:v>
                </c:pt>
                <c:pt idx="269">
                  <c:v>-1</c:v>
                </c:pt>
                <c:pt idx="270">
                  <c:v>0</c:v>
                </c:pt>
                <c:pt idx="271">
                  <c:v>-2</c:v>
                </c:pt>
                <c:pt idx="272">
                  <c:v>-9</c:v>
                </c:pt>
                <c:pt idx="273">
                  <c:v>-6</c:v>
                </c:pt>
                <c:pt idx="274">
                  <c:v>0</c:v>
                </c:pt>
                <c:pt idx="275">
                  <c:v>-4</c:v>
                </c:pt>
                <c:pt idx="276">
                  <c:v>-6</c:v>
                </c:pt>
                <c:pt idx="277">
                  <c:v>-6</c:v>
                </c:pt>
                <c:pt idx="278">
                  <c:v>-1</c:v>
                </c:pt>
                <c:pt idx="279">
                  <c:v>-3</c:v>
                </c:pt>
                <c:pt idx="280">
                  <c:v>0</c:v>
                </c:pt>
                <c:pt idx="281">
                  <c:v>-9</c:v>
                </c:pt>
                <c:pt idx="282">
                  <c:v>-6</c:v>
                </c:pt>
                <c:pt idx="283">
                  <c:v>0</c:v>
                </c:pt>
                <c:pt idx="284">
                  <c:v>-2</c:v>
                </c:pt>
                <c:pt idx="285">
                  <c:v>-1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79-4A1B-BBC1-281DB1214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15"/>
        <c:axId val="1379651456"/>
        <c:axId val="1379656448"/>
      </c:barChart>
      <c:dateAx>
        <c:axId val="13796514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79656448"/>
        <c:crosses val="autoZero"/>
        <c:auto val="1"/>
        <c:lblOffset val="100"/>
        <c:baseTimeUnit val="days"/>
      </c:dateAx>
      <c:valAx>
        <c:axId val="137965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7965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baseline="0">
                <a:effectLst/>
              </a:rPr>
              <a:t>Additions and Removals of Statements</a:t>
            </a:r>
            <a:endParaRPr lang="de-DE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statements!$B$1</c:f>
              <c:strCache>
                <c:ptCount val="1"/>
                <c:pt idx="0">
                  <c:v>additions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cat>
            <c:numRef>
              <c:f>statements!$A$2:$A$290</c:f>
              <c:numCache>
                <c:formatCode>m/d/yyyy</c:formatCode>
                <c:ptCount val="289"/>
                <c:pt idx="0">
                  <c:v>44096</c:v>
                </c:pt>
                <c:pt idx="1">
                  <c:v>44095</c:v>
                </c:pt>
                <c:pt idx="2">
                  <c:v>44068</c:v>
                </c:pt>
                <c:pt idx="3">
                  <c:v>44062</c:v>
                </c:pt>
                <c:pt idx="4">
                  <c:v>44056</c:v>
                </c:pt>
                <c:pt idx="5">
                  <c:v>44053</c:v>
                </c:pt>
                <c:pt idx="6">
                  <c:v>44047</c:v>
                </c:pt>
                <c:pt idx="7">
                  <c:v>44043</c:v>
                </c:pt>
                <c:pt idx="8">
                  <c:v>44040</c:v>
                </c:pt>
                <c:pt idx="9">
                  <c:v>44039</c:v>
                </c:pt>
                <c:pt idx="10">
                  <c:v>44036</c:v>
                </c:pt>
                <c:pt idx="11">
                  <c:v>44035</c:v>
                </c:pt>
                <c:pt idx="12">
                  <c:v>44032</c:v>
                </c:pt>
                <c:pt idx="13">
                  <c:v>44029</c:v>
                </c:pt>
                <c:pt idx="14">
                  <c:v>44026</c:v>
                </c:pt>
                <c:pt idx="15">
                  <c:v>44025</c:v>
                </c:pt>
                <c:pt idx="16">
                  <c:v>44022</c:v>
                </c:pt>
                <c:pt idx="17">
                  <c:v>44021</c:v>
                </c:pt>
                <c:pt idx="18">
                  <c:v>44020</c:v>
                </c:pt>
                <c:pt idx="19">
                  <c:v>44019</c:v>
                </c:pt>
                <c:pt idx="20">
                  <c:v>44018</c:v>
                </c:pt>
                <c:pt idx="21">
                  <c:v>44015</c:v>
                </c:pt>
                <c:pt idx="22">
                  <c:v>44014</c:v>
                </c:pt>
                <c:pt idx="23">
                  <c:v>44013</c:v>
                </c:pt>
                <c:pt idx="24">
                  <c:v>44011</c:v>
                </c:pt>
                <c:pt idx="25">
                  <c:v>44006</c:v>
                </c:pt>
                <c:pt idx="26">
                  <c:v>44004</c:v>
                </c:pt>
                <c:pt idx="27">
                  <c:v>43999</c:v>
                </c:pt>
                <c:pt idx="28">
                  <c:v>43997</c:v>
                </c:pt>
                <c:pt idx="29">
                  <c:v>43992</c:v>
                </c:pt>
                <c:pt idx="30">
                  <c:v>43980</c:v>
                </c:pt>
                <c:pt idx="31">
                  <c:v>43979</c:v>
                </c:pt>
                <c:pt idx="32">
                  <c:v>43978</c:v>
                </c:pt>
                <c:pt idx="33">
                  <c:v>43977</c:v>
                </c:pt>
                <c:pt idx="34">
                  <c:v>43970</c:v>
                </c:pt>
                <c:pt idx="35">
                  <c:v>43964</c:v>
                </c:pt>
                <c:pt idx="36">
                  <c:v>43963</c:v>
                </c:pt>
                <c:pt idx="37">
                  <c:v>43956</c:v>
                </c:pt>
                <c:pt idx="38">
                  <c:v>43955</c:v>
                </c:pt>
                <c:pt idx="39">
                  <c:v>43951</c:v>
                </c:pt>
                <c:pt idx="40">
                  <c:v>43948</c:v>
                </c:pt>
                <c:pt idx="41">
                  <c:v>43945</c:v>
                </c:pt>
                <c:pt idx="42">
                  <c:v>43944</c:v>
                </c:pt>
                <c:pt idx="43">
                  <c:v>43943</c:v>
                </c:pt>
                <c:pt idx="44">
                  <c:v>43942</c:v>
                </c:pt>
                <c:pt idx="45">
                  <c:v>43941</c:v>
                </c:pt>
                <c:pt idx="46">
                  <c:v>43938</c:v>
                </c:pt>
                <c:pt idx="47">
                  <c:v>43937</c:v>
                </c:pt>
                <c:pt idx="48">
                  <c:v>43936</c:v>
                </c:pt>
                <c:pt idx="49">
                  <c:v>43935</c:v>
                </c:pt>
                <c:pt idx="50">
                  <c:v>43804</c:v>
                </c:pt>
                <c:pt idx="51">
                  <c:v>43803</c:v>
                </c:pt>
                <c:pt idx="52">
                  <c:v>43801</c:v>
                </c:pt>
                <c:pt idx="53">
                  <c:v>43798</c:v>
                </c:pt>
                <c:pt idx="54">
                  <c:v>43797</c:v>
                </c:pt>
                <c:pt idx="55">
                  <c:v>43796</c:v>
                </c:pt>
                <c:pt idx="56">
                  <c:v>43794</c:v>
                </c:pt>
                <c:pt idx="57">
                  <c:v>43790</c:v>
                </c:pt>
                <c:pt idx="58">
                  <c:v>43760</c:v>
                </c:pt>
                <c:pt idx="59">
                  <c:v>43759</c:v>
                </c:pt>
                <c:pt idx="60">
                  <c:v>43756</c:v>
                </c:pt>
                <c:pt idx="61">
                  <c:v>43754</c:v>
                </c:pt>
                <c:pt idx="62">
                  <c:v>43753</c:v>
                </c:pt>
                <c:pt idx="63">
                  <c:v>43748</c:v>
                </c:pt>
                <c:pt idx="64">
                  <c:v>43747</c:v>
                </c:pt>
                <c:pt idx="65">
                  <c:v>43746</c:v>
                </c:pt>
                <c:pt idx="66">
                  <c:v>43742</c:v>
                </c:pt>
                <c:pt idx="67">
                  <c:v>43739</c:v>
                </c:pt>
                <c:pt idx="68">
                  <c:v>43719</c:v>
                </c:pt>
                <c:pt idx="69">
                  <c:v>43713</c:v>
                </c:pt>
                <c:pt idx="70">
                  <c:v>43711</c:v>
                </c:pt>
                <c:pt idx="71">
                  <c:v>43707</c:v>
                </c:pt>
                <c:pt idx="72">
                  <c:v>43704</c:v>
                </c:pt>
                <c:pt idx="73">
                  <c:v>43700</c:v>
                </c:pt>
                <c:pt idx="74">
                  <c:v>43693</c:v>
                </c:pt>
                <c:pt idx="75">
                  <c:v>43679</c:v>
                </c:pt>
                <c:pt idx="76">
                  <c:v>43678</c:v>
                </c:pt>
                <c:pt idx="77">
                  <c:v>43672</c:v>
                </c:pt>
                <c:pt idx="78">
                  <c:v>43671</c:v>
                </c:pt>
                <c:pt idx="79">
                  <c:v>43670</c:v>
                </c:pt>
                <c:pt idx="80">
                  <c:v>43669</c:v>
                </c:pt>
                <c:pt idx="81">
                  <c:v>43668</c:v>
                </c:pt>
                <c:pt idx="82">
                  <c:v>43665</c:v>
                </c:pt>
                <c:pt idx="83">
                  <c:v>43664</c:v>
                </c:pt>
                <c:pt idx="84">
                  <c:v>43662</c:v>
                </c:pt>
                <c:pt idx="85">
                  <c:v>43661</c:v>
                </c:pt>
                <c:pt idx="86">
                  <c:v>43658</c:v>
                </c:pt>
                <c:pt idx="87">
                  <c:v>43657</c:v>
                </c:pt>
                <c:pt idx="88">
                  <c:v>43647</c:v>
                </c:pt>
                <c:pt idx="89">
                  <c:v>43634</c:v>
                </c:pt>
                <c:pt idx="90">
                  <c:v>43630</c:v>
                </c:pt>
                <c:pt idx="91">
                  <c:v>43629</c:v>
                </c:pt>
                <c:pt idx="92">
                  <c:v>43619</c:v>
                </c:pt>
                <c:pt idx="93">
                  <c:v>43608</c:v>
                </c:pt>
                <c:pt idx="94">
                  <c:v>43605</c:v>
                </c:pt>
                <c:pt idx="95">
                  <c:v>43598</c:v>
                </c:pt>
                <c:pt idx="96">
                  <c:v>43595</c:v>
                </c:pt>
                <c:pt idx="97">
                  <c:v>43594</c:v>
                </c:pt>
                <c:pt idx="98">
                  <c:v>43593</c:v>
                </c:pt>
                <c:pt idx="99">
                  <c:v>43592</c:v>
                </c:pt>
                <c:pt idx="100">
                  <c:v>43584</c:v>
                </c:pt>
                <c:pt idx="101">
                  <c:v>43581</c:v>
                </c:pt>
                <c:pt idx="102">
                  <c:v>43580</c:v>
                </c:pt>
                <c:pt idx="103">
                  <c:v>43573</c:v>
                </c:pt>
                <c:pt idx="104">
                  <c:v>43565</c:v>
                </c:pt>
                <c:pt idx="105">
                  <c:v>43564</c:v>
                </c:pt>
                <c:pt idx="106">
                  <c:v>43559</c:v>
                </c:pt>
                <c:pt idx="107">
                  <c:v>43558</c:v>
                </c:pt>
                <c:pt idx="108">
                  <c:v>43557</c:v>
                </c:pt>
                <c:pt idx="109">
                  <c:v>43551</c:v>
                </c:pt>
                <c:pt idx="110">
                  <c:v>43546</c:v>
                </c:pt>
                <c:pt idx="111">
                  <c:v>43542</c:v>
                </c:pt>
                <c:pt idx="112">
                  <c:v>43538</c:v>
                </c:pt>
                <c:pt idx="113">
                  <c:v>43537</c:v>
                </c:pt>
                <c:pt idx="114">
                  <c:v>43521</c:v>
                </c:pt>
                <c:pt idx="115">
                  <c:v>43516</c:v>
                </c:pt>
                <c:pt idx="116">
                  <c:v>43515</c:v>
                </c:pt>
                <c:pt idx="117">
                  <c:v>43511</c:v>
                </c:pt>
                <c:pt idx="118">
                  <c:v>43503</c:v>
                </c:pt>
                <c:pt idx="119">
                  <c:v>43502</c:v>
                </c:pt>
                <c:pt idx="120">
                  <c:v>43501</c:v>
                </c:pt>
                <c:pt idx="121">
                  <c:v>43493</c:v>
                </c:pt>
                <c:pt idx="122">
                  <c:v>43489</c:v>
                </c:pt>
                <c:pt idx="123">
                  <c:v>43488</c:v>
                </c:pt>
                <c:pt idx="124">
                  <c:v>43487</c:v>
                </c:pt>
                <c:pt idx="125">
                  <c:v>43486</c:v>
                </c:pt>
                <c:pt idx="126">
                  <c:v>43483</c:v>
                </c:pt>
                <c:pt idx="127">
                  <c:v>43482</c:v>
                </c:pt>
                <c:pt idx="128">
                  <c:v>43479</c:v>
                </c:pt>
                <c:pt idx="129">
                  <c:v>43475</c:v>
                </c:pt>
                <c:pt idx="130">
                  <c:v>43472</c:v>
                </c:pt>
                <c:pt idx="131">
                  <c:v>43455</c:v>
                </c:pt>
                <c:pt idx="132">
                  <c:v>43447</c:v>
                </c:pt>
                <c:pt idx="133">
                  <c:v>43446</c:v>
                </c:pt>
                <c:pt idx="134">
                  <c:v>43445</c:v>
                </c:pt>
                <c:pt idx="135">
                  <c:v>43444</c:v>
                </c:pt>
                <c:pt idx="136">
                  <c:v>43440</c:v>
                </c:pt>
                <c:pt idx="137">
                  <c:v>43439</c:v>
                </c:pt>
                <c:pt idx="138">
                  <c:v>43431</c:v>
                </c:pt>
                <c:pt idx="139">
                  <c:v>43423</c:v>
                </c:pt>
                <c:pt idx="140">
                  <c:v>43418</c:v>
                </c:pt>
                <c:pt idx="141">
                  <c:v>43416</c:v>
                </c:pt>
                <c:pt idx="142">
                  <c:v>43411</c:v>
                </c:pt>
                <c:pt idx="143">
                  <c:v>43410</c:v>
                </c:pt>
                <c:pt idx="144">
                  <c:v>43409</c:v>
                </c:pt>
                <c:pt idx="145">
                  <c:v>43395</c:v>
                </c:pt>
                <c:pt idx="146">
                  <c:v>43391</c:v>
                </c:pt>
                <c:pt idx="147">
                  <c:v>43385</c:v>
                </c:pt>
                <c:pt idx="148">
                  <c:v>43383</c:v>
                </c:pt>
                <c:pt idx="149">
                  <c:v>43382</c:v>
                </c:pt>
                <c:pt idx="150">
                  <c:v>43381</c:v>
                </c:pt>
                <c:pt idx="151">
                  <c:v>43378</c:v>
                </c:pt>
                <c:pt idx="152">
                  <c:v>43377</c:v>
                </c:pt>
                <c:pt idx="153">
                  <c:v>43370</c:v>
                </c:pt>
                <c:pt idx="154">
                  <c:v>43368</c:v>
                </c:pt>
                <c:pt idx="155">
                  <c:v>43361</c:v>
                </c:pt>
                <c:pt idx="156">
                  <c:v>43357</c:v>
                </c:pt>
                <c:pt idx="157">
                  <c:v>43354</c:v>
                </c:pt>
                <c:pt idx="158">
                  <c:v>43353</c:v>
                </c:pt>
                <c:pt idx="159">
                  <c:v>43336</c:v>
                </c:pt>
                <c:pt idx="160">
                  <c:v>43335</c:v>
                </c:pt>
                <c:pt idx="161">
                  <c:v>43334</c:v>
                </c:pt>
                <c:pt idx="162">
                  <c:v>43333</c:v>
                </c:pt>
                <c:pt idx="163">
                  <c:v>43332</c:v>
                </c:pt>
                <c:pt idx="164">
                  <c:v>43313</c:v>
                </c:pt>
                <c:pt idx="165">
                  <c:v>43312</c:v>
                </c:pt>
                <c:pt idx="166">
                  <c:v>43308</c:v>
                </c:pt>
                <c:pt idx="167">
                  <c:v>43307</c:v>
                </c:pt>
                <c:pt idx="168">
                  <c:v>43306</c:v>
                </c:pt>
                <c:pt idx="169">
                  <c:v>43305</c:v>
                </c:pt>
                <c:pt idx="170">
                  <c:v>43301</c:v>
                </c:pt>
                <c:pt idx="171">
                  <c:v>43273</c:v>
                </c:pt>
                <c:pt idx="172">
                  <c:v>43272</c:v>
                </c:pt>
                <c:pt idx="173">
                  <c:v>43266</c:v>
                </c:pt>
                <c:pt idx="174">
                  <c:v>43265</c:v>
                </c:pt>
                <c:pt idx="175">
                  <c:v>43264</c:v>
                </c:pt>
                <c:pt idx="176">
                  <c:v>43263</c:v>
                </c:pt>
                <c:pt idx="177">
                  <c:v>43262</c:v>
                </c:pt>
                <c:pt idx="178">
                  <c:v>43257</c:v>
                </c:pt>
                <c:pt idx="179">
                  <c:v>43256</c:v>
                </c:pt>
                <c:pt idx="180">
                  <c:v>43249</c:v>
                </c:pt>
                <c:pt idx="181">
                  <c:v>43213</c:v>
                </c:pt>
                <c:pt idx="182">
                  <c:v>43173</c:v>
                </c:pt>
                <c:pt idx="183">
                  <c:v>43168</c:v>
                </c:pt>
                <c:pt idx="184">
                  <c:v>43164</c:v>
                </c:pt>
                <c:pt idx="185">
                  <c:v>43159</c:v>
                </c:pt>
                <c:pt idx="186">
                  <c:v>43158</c:v>
                </c:pt>
                <c:pt idx="187">
                  <c:v>43154</c:v>
                </c:pt>
                <c:pt idx="188">
                  <c:v>43151</c:v>
                </c:pt>
                <c:pt idx="189">
                  <c:v>43150</c:v>
                </c:pt>
                <c:pt idx="190">
                  <c:v>43147</c:v>
                </c:pt>
                <c:pt idx="191">
                  <c:v>43146</c:v>
                </c:pt>
                <c:pt idx="192">
                  <c:v>43145</c:v>
                </c:pt>
                <c:pt idx="193">
                  <c:v>43144</c:v>
                </c:pt>
                <c:pt idx="194">
                  <c:v>43143</c:v>
                </c:pt>
                <c:pt idx="195">
                  <c:v>43133</c:v>
                </c:pt>
                <c:pt idx="196">
                  <c:v>43129</c:v>
                </c:pt>
                <c:pt idx="197">
                  <c:v>43126</c:v>
                </c:pt>
                <c:pt idx="198">
                  <c:v>43124</c:v>
                </c:pt>
                <c:pt idx="199">
                  <c:v>43123</c:v>
                </c:pt>
                <c:pt idx="200">
                  <c:v>43122</c:v>
                </c:pt>
                <c:pt idx="201">
                  <c:v>43119</c:v>
                </c:pt>
                <c:pt idx="202">
                  <c:v>43117</c:v>
                </c:pt>
                <c:pt idx="203">
                  <c:v>43109</c:v>
                </c:pt>
                <c:pt idx="204">
                  <c:v>43084</c:v>
                </c:pt>
                <c:pt idx="205">
                  <c:v>43083</c:v>
                </c:pt>
                <c:pt idx="206">
                  <c:v>43082</c:v>
                </c:pt>
                <c:pt idx="207">
                  <c:v>43081</c:v>
                </c:pt>
                <c:pt idx="208">
                  <c:v>43076</c:v>
                </c:pt>
                <c:pt idx="209">
                  <c:v>43075</c:v>
                </c:pt>
                <c:pt idx="210">
                  <c:v>43074</c:v>
                </c:pt>
                <c:pt idx="211">
                  <c:v>43070</c:v>
                </c:pt>
                <c:pt idx="212">
                  <c:v>43069</c:v>
                </c:pt>
                <c:pt idx="213">
                  <c:v>43067</c:v>
                </c:pt>
                <c:pt idx="214">
                  <c:v>43066</c:v>
                </c:pt>
                <c:pt idx="215">
                  <c:v>43021</c:v>
                </c:pt>
                <c:pt idx="216">
                  <c:v>43013</c:v>
                </c:pt>
                <c:pt idx="217">
                  <c:v>43012</c:v>
                </c:pt>
                <c:pt idx="218">
                  <c:v>42985</c:v>
                </c:pt>
                <c:pt idx="219">
                  <c:v>42955</c:v>
                </c:pt>
                <c:pt idx="220">
                  <c:v>42928</c:v>
                </c:pt>
                <c:pt idx="221">
                  <c:v>42916</c:v>
                </c:pt>
                <c:pt idx="222">
                  <c:v>42909</c:v>
                </c:pt>
                <c:pt idx="223">
                  <c:v>42902</c:v>
                </c:pt>
                <c:pt idx="224">
                  <c:v>42900</c:v>
                </c:pt>
                <c:pt idx="225">
                  <c:v>42899</c:v>
                </c:pt>
                <c:pt idx="226">
                  <c:v>42898</c:v>
                </c:pt>
                <c:pt idx="227">
                  <c:v>42888</c:v>
                </c:pt>
                <c:pt idx="228">
                  <c:v>42887</c:v>
                </c:pt>
                <c:pt idx="229">
                  <c:v>42885</c:v>
                </c:pt>
                <c:pt idx="230">
                  <c:v>42884</c:v>
                </c:pt>
                <c:pt idx="231">
                  <c:v>42857</c:v>
                </c:pt>
                <c:pt idx="232">
                  <c:v>42851</c:v>
                </c:pt>
                <c:pt idx="233">
                  <c:v>42850</c:v>
                </c:pt>
                <c:pt idx="234">
                  <c:v>42849</c:v>
                </c:pt>
                <c:pt idx="235">
                  <c:v>42845</c:v>
                </c:pt>
                <c:pt idx="236">
                  <c:v>42843</c:v>
                </c:pt>
                <c:pt idx="237">
                  <c:v>42835</c:v>
                </c:pt>
                <c:pt idx="238">
                  <c:v>42821</c:v>
                </c:pt>
                <c:pt idx="239">
                  <c:v>42804</c:v>
                </c:pt>
                <c:pt idx="240">
                  <c:v>42802</c:v>
                </c:pt>
                <c:pt idx="241">
                  <c:v>42797</c:v>
                </c:pt>
                <c:pt idx="242">
                  <c:v>42795</c:v>
                </c:pt>
                <c:pt idx="243">
                  <c:v>42793</c:v>
                </c:pt>
                <c:pt idx="244">
                  <c:v>42788</c:v>
                </c:pt>
                <c:pt idx="245">
                  <c:v>42787</c:v>
                </c:pt>
                <c:pt idx="246">
                  <c:v>42783</c:v>
                </c:pt>
                <c:pt idx="247">
                  <c:v>42780</c:v>
                </c:pt>
                <c:pt idx="248">
                  <c:v>42775</c:v>
                </c:pt>
                <c:pt idx="249">
                  <c:v>42774</c:v>
                </c:pt>
                <c:pt idx="250">
                  <c:v>42772</c:v>
                </c:pt>
                <c:pt idx="251">
                  <c:v>42768</c:v>
                </c:pt>
                <c:pt idx="252">
                  <c:v>42765</c:v>
                </c:pt>
                <c:pt idx="253">
                  <c:v>42763</c:v>
                </c:pt>
                <c:pt idx="254">
                  <c:v>42762</c:v>
                </c:pt>
                <c:pt idx="255">
                  <c:v>42761</c:v>
                </c:pt>
                <c:pt idx="256">
                  <c:v>42760</c:v>
                </c:pt>
                <c:pt idx="257">
                  <c:v>42758</c:v>
                </c:pt>
                <c:pt idx="258">
                  <c:v>42752</c:v>
                </c:pt>
                <c:pt idx="259">
                  <c:v>42751</c:v>
                </c:pt>
                <c:pt idx="260">
                  <c:v>42744</c:v>
                </c:pt>
                <c:pt idx="261">
                  <c:v>42740</c:v>
                </c:pt>
                <c:pt idx="262">
                  <c:v>42727</c:v>
                </c:pt>
                <c:pt idx="263">
                  <c:v>42726</c:v>
                </c:pt>
                <c:pt idx="264">
                  <c:v>42725</c:v>
                </c:pt>
                <c:pt idx="265">
                  <c:v>42724</c:v>
                </c:pt>
                <c:pt idx="266">
                  <c:v>42723</c:v>
                </c:pt>
                <c:pt idx="267">
                  <c:v>42720</c:v>
                </c:pt>
                <c:pt idx="268">
                  <c:v>42717</c:v>
                </c:pt>
                <c:pt idx="269">
                  <c:v>42716</c:v>
                </c:pt>
                <c:pt idx="270">
                  <c:v>42713</c:v>
                </c:pt>
                <c:pt idx="271">
                  <c:v>42712</c:v>
                </c:pt>
                <c:pt idx="272">
                  <c:v>42711</c:v>
                </c:pt>
                <c:pt idx="273">
                  <c:v>42710</c:v>
                </c:pt>
                <c:pt idx="274">
                  <c:v>42706</c:v>
                </c:pt>
                <c:pt idx="275">
                  <c:v>42705</c:v>
                </c:pt>
                <c:pt idx="276">
                  <c:v>42704</c:v>
                </c:pt>
                <c:pt idx="277">
                  <c:v>42703</c:v>
                </c:pt>
                <c:pt idx="278">
                  <c:v>42702</c:v>
                </c:pt>
                <c:pt idx="279">
                  <c:v>42699</c:v>
                </c:pt>
                <c:pt idx="280">
                  <c:v>42698</c:v>
                </c:pt>
                <c:pt idx="281">
                  <c:v>42697</c:v>
                </c:pt>
                <c:pt idx="282">
                  <c:v>42696</c:v>
                </c:pt>
                <c:pt idx="283">
                  <c:v>42695</c:v>
                </c:pt>
                <c:pt idx="284">
                  <c:v>42692</c:v>
                </c:pt>
                <c:pt idx="285">
                  <c:v>42691</c:v>
                </c:pt>
                <c:pt idx="286">
                  <c:v>42690</c:v>
                </c:pt>
                <c:pt idx="287">
                  <c:v>42689</c:v>
                </c:pt>
              </c:numCache>
            </c:numRef>
          </c:cat>
          <c:val>
            <c:numRef>
              <c:f>statements!$B$2:$B$290</c:f>
              <c:numCache>
                <c:formatCode>General</c:formatCode>
                <c:ptCount val="289"/>
                <c:pt idx="0">
                  <c:v>10</c:v>
                </c:pt>
                <c:pt idx="1">
                  <c:v>1</c:v>
                </c:pt>
                <c:pt idx="2">
                  <c:v>217</c:v>
                </c:pt>
                <c:pt idx="3">
                  <c:v>103</c:v>
                </c:pt>
                <c:pt idx="4">
                  <c:v>53</c:v>
                </c:pt>
                <c:pt idx="5">
                  <c:v>11</c:v>
                </c:pt>
                <c:pt idx="6">
                  <c:v>29</c:v>
                </c:pt>
                <c:pt idx="7">
                  <c:v>23</c:v>
                </c:pt>
                <c:pt idx="8">
                  <c:v>35</c:v>
                </c:pt>
                <c:pt idx="9">
                  <c:v>9</c:v>
                </c:pt>
                <c:pt idx="10">
                  <c:v>33</c:v>
                </c:pt>
                <c:pt idx="11">
                  <c:v>45</c:v>
                </c:pt>
                <c:pt idx="12">
                  <c:v>20</c:v>
                </c:pt>
                <c:pt idx="13">
                  <c:v>27</c:v>
                </c:pt>
                <c:pt idx="14">
                  <c:v>61</c:v>
                </c:pt>
                <c:pt idx="15">
                  <c:v>10</c:v>
                </c:pt>
                <c:pt idx="16">
                  <c:v>15</c:v>
                </c:pt>
                <c:pt idx="17">
                  <c:v>45</c:v>
                </c:pt>
                <c:pt idx="18">
                  <c:v>68</c:v>
                </c:pt>
                <c:pt idx="19">
                  <c:v>111</c:v>
                </c:pt>
                <c:pt idx="20">
                  <c:v>20</c:v>
                </c:pt>
                <c:pt idx="21">
                  <c:v>87</c:v>
                </c:pt>
                <c:pt idx="22">
                  <c:v>77</c:v>
                </c:pt>
                <c:pt idx="23">
                  <c:v>51</c:v>
                </c:pt>
                <c:pt idx="24">
                  <c:v>69</c:v>
                </c:pt>
                <c:pt idx="25">
                  <c:v>1</c:v>
                </c:pt>
                <c:pt idx="26">
                  <c:v>11</c:v>
                </c:pt>
                <c:pt idx="27">
                  <c:v>69</c:v>
                </c:pt>
                <c:pt idx="28">
                  <c:v>0</c:v>
                </c:pt>
                <c:pt idx="29">
                  <c:v>35</c:v>
                </c:pt>
                <c:pt idx="30">
                  <c:v>9</c:v>
                </c:pt>
                <c:pt idx="31">
                  <c:v>12</c:v>
                </c:pt>
                <c:pt idx="32">
                  <c:v>8</c:v>
                </c:pt>
                <c:pt idx="33">
                  <c:v>33</c:v>
                </c:pt>
                <c:pt idx="34">
                  <c:v>19</c:v>
                </c:pt>
                <c:pt idx="35">
                  <c:v>50</c:v>
                </c:pt>
                <c:pt idx="36">
                  <c:v>54</c:v>
                </c:pt>
                <c:pt idx="37">
                  <c:v>257</c:v>
                </c:pt>
                <c:pt idx="38">
                  <c:v>12</c:v>
                </c:pt>
                <c:pt idx="39">
                  <c:v>25</c:v>
                </c:pt>
                <c:pt idx="40">
                  <c:v>13</c:v>
                </c:pt>
                <c:pt idx="41">
                  <c:v>17</c:v>
                </c:pt>
                <c:pt idx="42">
                  <c:v>40</c:v>
                </c:pt>
                <c:pt idx="43">
                  <c:v>13</c:v>
                </c:pt>
                <c:pt idx="44">
                  <c:v>28</c:v>
                </c:pt>
                <c:pt idx="45">
                  <c:v>34</c:v>
                </c:pt>
                <c:pt idx="46">
                  <c:v>70</c:v>
                </c:pt>
                <c:pt idx="47">
                  <c:v>165</c:v>
                </c:pt>
                <c:pt idx="48">
                  <c:v>470</c:v>
                </c:pt>
                <c:pt idx="49">
                  <c:v>51</c:v>
                </c:pt>
                <c:pt idx="50">
                  <c:v>246</c:v>
                </c:pt>
                <c:pt idx="51">
                  <c:v>545</c:v>
                </c:pt>
                <c:pt idx="52">
                  <c:v>507</c:v>
                </c:pt>
                <c:pt idx="53">
                  <c:v>26</c:v>
                </c:pt>
                <c:pt idx="54">
                  <c:v>35</c:v>
                </c:pt>
                <c:pt idx="55">
                  <c:v>204</c:v>
                </c:pt>
                <c:pt idx="56">
                  <c:v>39</c:v>
                </c:pt>
                <c:pt idx="57">
                  <c:v>9</c:v>
                </c:pt>
                <c:pt idx="58">
                  <c:v>14</c:v>
                </c:pt>
                <c:pt idx="59">
                  <c:v>8</c:v>
                </c:pt>
                <c:pt idx="60">
                  <c:v>0</c:v>
                </c:pt>
                <c:pt idx="61">
                  <c:v>10</c:v>
                </c:pt>
                <c:pt idx="62">
                  <c:v>70</c:v>
                </c:pt>
                <c:pt idx="63">
                  <c:v>84</c:v>
                </c:pt>
                <c:pt idx="64">
                  <c:v>6</c:v>
                </c:pt>
                <c:pt idx="65">
                  <c:v>0</c:v>
                </c:pt>
                <c:pt idx="66">
                  <c:v>17</c:v>
                </c:pt>
                <c:pt idx="67">
                  <c:v>17</c:v>
                </c:pt>
                <c:pt idx="68">
                  <c:v>59</c:v>
                </c:pt>
                <c:pt idx="69">
                  <c:v>148</c:v>
                </c:pt>
                <c:pt idx="70">
                  <c:v>1</c:v>
                </c:pt>
                <c:pt idx="71">
                  <c:v>39</c:v>
                </c:pt>
                <c:pt idx="72">
                  <c:v>59</c:v>
                </c:pt>
                <c:pt idx="73">
                  <c:v>2</c:v>
                </c:pt>
                <c:pt idx="74">
                  <c:v>6</c:v>
                </c:pt>
                <c:pt idx="75">
                  <c:v>410</c:v>
                </c:pt>
                <c:pt idx="76">
                  <c:v>52</c:v>
                </c:pt>
                <c:pt idx="77">
                  <c:v>91</c:v>
                </c:pt>
                <c:pt idx="78">
                  <c:v>298</c:v>
                </c:pt>
                <c:pt idx="79">
                  <c:v>156</c:v>
                </c:pt>
                <c:pt idx="80">
                  <c:v>7</c:v>
                </c:pt>
                <c:pt idx="81">
                  <c:v>22</c:v>
                </c:pt>
                <c:pt idx="82">
                  <c:v>1066</c:v>
                </c:pt>
                <c:pt idx="83">
                  <c:v>294</c:v>
                </c:pt>
                <c:pt idx="84">
                  <c:v>4</c:v>
                </c:pt>
                <c:pt idx="85">
                  <c:v>81</c:v>
                </c:pt>
                <c:pt idx="86">
                  <c:v>408</c:v>
                </c:pt>
                <c:pt idx="87">
                  <c:v>66</c:v>
                </c:pt>
                <c:pt idx="88">
                  <c:v>163</c:v>
                </c:pt>
                <c:pt idx="89">
                  <c:v>10</c:v>
                </c:pt>
                <c:pt idx="90">
                  <c:v>0</c:v>
                </c:pt>
                <c:pt idx="91">
                  <c:v>25</c:v>
                </c:pt>
                <c:pt idx="92">
                  <c:v>12</c:v>
                </c:pt>
                <c:pt idx="93">
                  <c:v>0</c:v>
                </c:pt>
                <c:pt idx="94">
                  <c:v>1</c:v>
                </c:pt>
                <c:pt idx="95">
                  <c:v>7</c:v>
                </c:pt>
                <c:pt idx="96">
                  <c:v>2</c:v>
                </c:pt>
                <c:pt idx="97">
                  <c:v>21</c:v>
                </c:pt>
                <c:pt idx="98">
                  <c:v>54</c:v>
                </c:pt>
                <c:pt idx="99">
                  <c:v>21</c:v>
                </c:pt>
                <c:pt idx="100">
                  <c:v>5</c:v>
                </c:pt>
                <c:pt idx="101">
                  <c:v>1</c:v>
                </c:pt>
                <c:pt idx="102">
                  <c:v>9</c:v>
                </c:pt>
                <c:pt idx="103">
                  <c:v>2</c:v>
                </c:pt>
                <c:pt idx="104">
                  <c:v>279</c:v>
                </c:pt>
                <c:pt idx="105">
                  <c:v>289</c:v>
                </c:pt>
                <c:pt idx="106">
                  <c:v>51</c:v>
                </c:pt>
                <c:pt idx="107">
                  <c:v>68</c:v>
                </c:pt>
                <c:pt idx="108">
                  <c:v>219</c:v>
                </c:pt>
                <c:pt idx="109">
                  <c:v>0</c:v>
                </c:pt>
                <c:pt idx="110">
                  <c:v>13</c:v>
                </c:pt>
                <c:pt idx="111">
                  <c:v>9</c:v>
                </c:pt>
                <c:pt idx="112">
                  <c:v>3</c:v>
                </c:pt>
                <c:pt idx="113">
                  <c:v>12</c:v>
                </c:pt>
                <c:pt idx="114">
                  <c:v>14</c:v>
                </c:pt>
                <c:pt idx="115">
                  <c:v>0</c:v>
                </c:pt>
                <c:pt idx="116">
                  <c:v>166</c:v>
                </c:pt>
                <c:pt idx="117">
                  <c:v>3</c:v>
                </c:pt>
                <c:pt idx="118">
                  <c:v>8</c:v>
                </c:pt>
                <c:pt idx="119">
                  <c:v>40</c:v>
                </c:pt>
                <c:pt idx="120">
                  <c:v>30</c:v>
                </c:pt>
                <c:pt idx="121">
                  <c:v>146</c:v>
                </c:pt>
                <c:pt idx="122">
                  <c:v>214</c:v>
                </c:pt>
                <c:pt idx="123">
                  <c:v>18</c:v>
                </c:pt>
                <c:pt idx="124">
                  <c:v>196</c:v>
                </c:pt>
                <c:pt idx="125">
                  <c:v>47</c:v>
                </c:pt>
                <c:pt idx="126">
                  <c:v>230</c:v>
                </c:pt>
                <c:pt idx="127">
                  <c:v>125</c:v>
                </c:pt>
                <c:pt idx="128">
                  <c:v>336</c:v>
                </c:pt>
                <c:pt idx="129">
                  <c:v>257</c:v>
                </c:pt>
                <c:pt idx="130">
                  <c:v>3</c:v>
                </c:pt>
                <c:pt idx="131">
                  <c:v>0</c:v>
                </c:pt>
                <c:pt idx="132">
                  <c:v>16</c:v>
                </c:pt>
                <c:pt idx="133">
                  <c:v>16</c:v>
                </c:pt>
                <c:pt idx="134">
                  <c:v>7</c:v>
                </c:pt>
                <c:pt idx="135">
                  <c:v>35</c:v>
                </c:pt>
                <c:pt idx="136">
                  <c:v>18</c:v>
                </c:pt>
                <c:pt idx="137">
                  <c:v>230</c:v>
                </c:pt>
                <c:pt idx="138">
                  <c:v>26</c:v>
                </c:pt>
                <c:pt idx="139">
                  <c:v>28</c:v>
                </c:pt>
                <c:pt idx="140">
                  <c:v>67</c:v>
                </c:pt>
                <c:pt idx="141">
                  <c:v>21</c:v>
                </c:pt>
                <c:pt idx="142">
                  <c:v>28</c:v>
                </c:pt>
                <c:pt idx="143">
                  <c:v>4</c:v>
                </c:pt>
                <c:pt idx="144">
                  <c:v>0</c:v>
                </c:pt>
                <c:pt idx="145">
                  <c:v>1</c:v>
                </c:pt>
                <c:pt idx="146">
                  <c:v>1</c:v>
                </c:pt>
                <c:pt idx="147">
                  <c:v>50</c:v>
                </c:pt>
                <c:pt idx="148">
                  <c:v>8</c:v>
                </c:pt>
                <c:pt idx="149">
                  <c:v>468</c:v>
                </c:pt>
                <c:pt idx="150">
                  <c:v>0</c:v>
                </c:pt>
                <c:pt idx="151">
                  <c:v>0</c:v>
                </c:pt>
                <c:pt idx="152">
                  <c:v>20</c:v>
                </c:pt>
                <c:pt idx="153">
                  <c:v>665</c:v>
                </c:pt>
                <c:pt idx="154">
                  <c:v>0</c:v>
                </c:pt>
                <c:pt idx="155">
                  <c:v>2</c:v>
                </c:pt>
                <c:pt idx="156">
                  <c:v>30</c:v>
                </c:pt>
                <c:pt idx="157">
                  <c:v>56</c:v>
                </c:pt>
                <c:pt idx="158">
                  <c:v>33</c:v>
                </c:pt>
                <c:pt idx="159">
                  <c:v>1</c:v>
                </c:pt>
                <c:pt idx="160">
                  <c:v>7</c:v>
                </c:pt>
                <c:pt idx="161">
                  <c:v>16</c:v>
                </c:pt>
                <c:pt idx="162">
                  <c:v>12</c:v>
                </c:pt>
                <c:pt idx="163">
                  <c:v>16</c:v>
                </c:pt>
                <c:pt idx="164">
                  <c:v>17</c:v>
                </c:pt>
                <c:pt idx="165">
                  <c:v>0</c:v>
                </c:pt>
                <c:pt idx="166">
                  <c:v>155</c:v>
                </c:pt>
                <c:pt idx="167">
                  <c:v>0</c:v>
                </c:pt>
                <c:pt idx="168">
                  <c:v>2</c:v>
                </c:pt>
                <c:pt idx="169">
                  <c:v>75</c:v>
                </c:pt>
                <c:pt idx="170">
                  <c:v>0</c:v>
                </c:pt>
                <c:pt idx="171">
                  <c:v>974</c:v>
                </c:pt>
                <c:pt idx="172">
                  <c:v>18</c:v>
                </c:pt>
                <c:pt idx="173">
                  <c:v>0</c:v>
                </c:pt>
                <c:pt idx="174">
                  <c:v>4</c:v>
                </c:pt>
                <c:pt idx="175">
                  <c:v>0</c:v>
                </c:pt>
                <c:pt idx="176">
                  <c:v>9</c:v>
                </c:pt>
                <c:pt idx="177">
                  <c:v>18</c:v>
                </c:pt>
                <c:pt idx="178">
                  <c:v>413</c:v>
                </c:pt>
                <c:pt idx="179">
                  <c:v>24</c:v>
                </c:pt>
                <c:pt idx="180">
                  <c:v>63</c:v>
                </c:pt>
                <c:pt idx="181">
                  <c:v>19</c:v>
                </c:pt>
                <c:pt idx="182">
                  <c:v>8</c:v>
                </c:pt>
                <c:pt idx="183">
                  <c:v>98</c:v>
                </c:pt>
                <c:pt idx="184">
                  <c:v>2</c:v>
                </c:pt>
                <c:pt idx="185">
                  <c:v>41</c:v>
                </c:pt>
                <c:pt idx="186">
                  <c:v>31</c:v>
                </c:pt>
                <c:pt idx="187">
                  <c:v>111</c:v>
                </c:pt>
                <c:pt idx="188">
                  <c:v>4</c:v>
                </c:pt>
                <c:pt idx="189">
                  <c:v>36</c:v>
                </c:pt>
                <c:pt idx="190">
                  <c:v>198</c:v>
                </c:pt>
                <c:pt idx="191">
                  <c:v>50</c:v>
                </c:pt>
                <c:pt idx="192">
                  <c:v>16</c:v>
                </c:pt>
                <c:pt idx="193">
                  <c:v>70</c:v>
                </c:pt>
                <c:pt idx="194">
                  <c:v>67</c:v>
                </c:pt>
                <c:pt idx="195">
                  <c:v>178</c:v>
                </c:pt>
                <c:pt idx="196">
                  <c:v>31</c:v>
                </c:pt>
                <c:pt idx="197">
                  <c:v>18</c:v>
                </c:pt>
                <c:pt idx="198">
                  <c:v>1</c:v>
                </c:pt>
                <c:pt idx="199">
                  <c:v>12</c:v>
                </c:pt>
                <c:pt idx="200">
                  <c:v>15</c:v>
                </c:pt>
                <c:pt idx="201">
                  <c:v>15</c:v>
                </c:pt>
                <c:pt idx="202">
                  <c:v>14</c:v>
                </c:pt>
                <c:pt idx="203">
                  <c:v>0</c:v>
                </c:pt>
                <c:pt idx="204">
                  <c:v>12</c:v>
                </c:pt>
                <c:pt idx="205">
                  <c:v>43</c:v>
                </c:pt>
                <c:pt idx="206">
                  <c:v>23</c:v>
                </c:pt>
                <c:pt idx="207">
                  <c:v>9</c:v>
                </c:pt>
                <c:pt idx="208">
                  <c:v>7</c:v>
                </c:pt>
                <c:pt idx="209">
                  <c:v>11</c:v>
                </c:pt>
                <c:pt idx="210">
                  <c:v>5</c:v>
                </c:pt>
                <c:pt idx="211">
                  <c:v>4</c:v>
                </c:pt>
                <c:pt idx="212">
                  <c:v>13</c:v>
                </c:pt>
                <c:pt idx="213">
                  <c:v>18</c:v>
                </c:pt>
                <c:pt idx="214">
                  <c:v>19</c:v>
                </c:pt>
                <c:pt idx="215">
                  <c:v>143</c:v>
                </c:pt>
                <c:pt idx="216">
                  <c:v>79</c:v>
                </c:pt>
                <c:pt idx="217">
                  <c:v>30</c:v>
                </c:pt>
                <c:pt idx="218">
                  <c:v>4</c:v>
                </c:pt>
                <c:pt idx="219">
                  <c:v>1</c:v>
                </c:pt>
                <c:pt idx="220">
                  <c:v>4</c:v>
                </c:pt>
                <c:pt idx="221">
                  <c:v>10</c:v>
                </c:pt>
                <c:pt idx="222">
                  <c:v>6</c:v>
                </c:pt>
                <c:pt idx="223">
                  <c:v>2</c:v>
                </c:pt>
                <c:pt idx="224">
                  <c:v>2</c:v>
                </c:pt>
                <c:pt idx="225">
                  <c:v>32</c:v>
                </c:pt>
                <c:pt idx="226">
                  <c:v>99</c:v>
                </c:pt>
                <c:pt idx="227">
                  <c:v>48</c:v>
                </c:pt>
                <c:pt idx="228">
                  <c:v>11</c:v>
                </c:pt>
                <c:pt idx="229">
                  <c:v>2</c:v>
                </c:pt>
                <c:pt idx="230">
                  <c:v>1</c:v>
                </c:pt>
                <c:pt idx="231">
                  <c:v>2</c:v>
                </c:pt>
                <c:pt idx="232">
                  <c:v>268</c:v>
                </c:pt>
                <c:pt idx="233">
                  <c:v>13</c:v>
                </c:pt>
                <c:pt idx="234">
                  <c:v>578</c:v>
                </c:pt>
                <c:pt idx="235">
                  <c:v>12</c:v>
                </c:pt>
                <c:pt idx="236">
                  <c:v>240</c:v>
                </c:pt>
                <c:pt idx="237">
                  <c:v>2</c:v>
                </c:pt>
                <c:pt idx="238">
                  <c:v>20</c:v>
                </c:pt>
                <c:pt idx="239">
                  <c:v>0</c:v>
                </c:pt>
                <c:pt idx="240">
                  <c:v>381</c:v>
                </c:pt>
                <c:pt idx="241">
                  <c:v>10</c:v>
                </c:pt>
                <c:pt idx="242">
                  <c:v>0</c:v>
                </c:pt>
                <c:pt idx="243">
                  <c:v>303</c:v>
                </c:pt>
                <c:pt idx="244">
                  <c:v>5</c:v>
                </c:pt>
                <c:pt idx="245">
                  <c:v>25</c:v>
                </c:pt>
                <c:pt idx="246">
                  <c:v>5</c:v>
                </c:pt>
                <c:pt idx="247">
                  <c:v>14</c:v>
                </c:pt>
                <c:pt idx="248">
                  <c:v>1</c:v>
                </c:pt>
                <c:pt idx="249">
                  <c:v>12</c:v>
                </c:pt>
                <c:pt idx="250">
                  <c:v>1</c:v>
                </c:pt>
                <c:pt idx="251">
                  <c:v>3</c:v>
                </c:pt>
                <c:pt idx="252">
                  <c:v>10</c:v>
                </c:pt>
                <c:pt idx="253">
                  <c:v>5</c:v>
                </c:pt>
                <c:pt idx="254">
                  <c:v>25</c:v>
                </c:pt>
                <c:pt idx="255">
                  <c:v>46</c:v>
                </c:pt>
                <c:pt idx="256">
                  <c:v>14</c:v>
                </c:pt>
                <c:pt idx="257">
                  <c:v>44</c:v>
                </c:pt>
                <c:pt idx="258">
                  <c:v>48</c:v>
                </c:pt>
                <c:pt idx="259">
                  <c:v>58</c:v>
                </c:pt>
                <c:pt idx="260">
                  <c:v>72</c:v>
                </c:pt>
                <c:pt idx="261">
                  <c:v>146</c:v>
                </c:pt>
                <c:pt idx="262">
                  <c:v>242</c:v>
                </c:pt>
                <c:pt idx="263">
                  <c:v>92</c:v>
                </c:pt>
                <c:pt idx="264">
                  <c:v>127</c:v>
                </c:pt>
                <c:pt idx="265">
                  <c:v>221</c:v>
                </c:pt>
                <c:pt idx="266">
                  <c:v>10</c:v>
                </c:pt>
                <c:pt idx="267">
                  <c:v>230</c:v>
                </c:pt>
                <c:pt idx="268">
                  <c:v>55</c:v>
                </c:pt>
                <c:pt idx="269">
                  <c:v>92</c:v>
                </c:pt>
                <c:pt idx="270">
                  <c:v>74</c:v>
                </c:pt>
                <c:pt idx="271">
                  <c:v>145</c:v>
                </c:pt>
                <c:pt idx="272">
                  <c:v>402</c:v>
                </c:pt>
                <c:pt idx="273">
                  <c:v>212</c:v>
                </c:pt>
                <c:pt idx="274">
                  <c:v>154</c:v>
                </c:pt>
                <c:pt idx="275">
                  <c:v>52</c:v>
                </c:pt>
                <c:pt idx="276">
                  <c:v>70</c:v>
                </c:pt>
                <c:pt idx="277">
                  <c:v>186</c:v>
                </c:pt>
                <c:pt idx="278">
                  <c:v>288</c:v>
                </c:pt>
                <c:pt idx="279">
                  <c:v>1159</c:v>
                </c:pt>
                <c:pt idx="280">
                  <c:v>326</c:v>
                </c:pt>
                <c:pt idx="281">
                  <c:v>264</c:v>
                </c:pt>
                <c:pt idx="282">
                  <c:v>215</c:v>
                </c:pt>
                <c:pt idx="283">
                  <c:v>9</c:v>
                </c:pt>
                <c:pt idx="284">
                  <c:v>871</c:v>
                </c:pt>
                <c:pt idx="285">
                  <c:v>27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0-45F1-B941-99DA78E40E56}"/>
            </c:ext>
          </c:extLst>
        </c:ser>
        <c:ser>
          <c:idx val="1"/>
          <c:order val="1"/>
          <c:tx>
            <c:strRef>
              <c:f>statements!$C$1</c:f>
              <c:strCache>
                <c:ptCount val="1"/>
                <c:pt idx="0">
                  <c:v>removals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accent2"/>
              </a:solidFill>
            </a:ln>
            <a:effectLst/>
          </c:spPr>
          <c:invertIfNegative val="0"/>
          <c:cat>
            <c:numRef>
              <c:f>statements!$A$2:$A$290</c:f>
              <c:numCache>
                <c:formatCode>m/d/yyyy</c:formatCode>
                <c:ptCount val="289"/>
                <c:pt idx="0">
                  <c:v>44096</c:v>
                </c:pt>
                <c:pt idx="1">
                  <c:v>44095</c:v>
                </c:pt>
                <c:pt idx="2">
                  <c:v>44068</c:v>
                </c:pt>
                <c:pt idx="3">
                  <c:v>44062</c:v>
                </c:pt>
                <c:pt idx="4">
                  <c:v>44056</c:v>
                </c:pt>
                <c:pt idx="5">
                  <c:v>44053</c:v>
                </c:pt>
                <c:pt idx="6">
                  <c:v>44047</c:v>
                </c:pt>
                <c:pt idx="7">
                  <c:v>44043</c:v>
                </c:pt>
                <c:pt idx="8">
                  <c:v>44040</c:v>
                </c:pt>
                <c:pt idx="9">
                  <c:v>44039</c:v>
                </c:pt>
                <c:pt idx="10">
                  <c:v>44036</c:v>
                </c:pt>
                <c:pt idx="11">
                  <c:v>44035</c:v>
                </c:pt>
                <c:pt idx="12">
                  <c:v>44032</c:v>
                </c:pt>
                <c:pt idx="13">
                  <c:v>44029</c:v>
                </c:pt>
                <c:pt idx="14">
                  <c:v>44026</c:v>
                </c:pt>
                <c:pt idx="15">
                  <c:v>44025</c:v>
                </c:pt>
                <c:pt idx="16">
                  <c:v>44022</c:v>
                </c:pt>
                <c:pt idx="17">
                  <c:v>44021</c:v>
                </c:pt>
                <c:pt idx="18">
                  <c:v>44020</c:v>
                </c:pt>
                <c:pt idx="19">
                  <c:v>44019</c:v>
                </c:pt>
                <c:pt idx="20">
                  <c:v>44018</c:v>
                </c:pt>
                <c:pt idx="21">
                  <c:v>44015</c:v>
                </c:pt>
                <c:pt idx="22">
                  <c:v>44014</c:v>
                </c:pt>
                <c:pt idx="23">
                  <c:v>44013</c:v>
                </c:pt>
                <c:pt idx="24">
                  <c:v>44011</c:v>
                </c:pt>
                <c:pt idx="25">
                  <c:v>44006</c:v>
                </c:pt>
                <c:pt idx="26">
                  <c:v>44004</c:v>
                </c:pt>
                <c:pt idx="27">
                  <c:v>43999</c:v>
                </c:pt>
                <c:pt idx="28">
                  <c:v>43997</c:v>
                </c:pt>
                <c:pt idx="29">
                  <c:v>43992</c:v>
                </c:pt>
                <c:pt idx="30">
                  <c:v>43980</c:v>
                </c:pt>
                <c:pt idx="31">
                  <c:v>43979</c:v>
                </c:pt>
                <c:pt idx="32">
                  <c:v>43978</c:v>
                </c:pt>
                <c:pt idx="33">
                  <c:v>43977</c:v>
                </c:pt>
                <c:pt idx="34">
                  <c:v>43970</c:v>
                </c:pt>
                <c:pt idx="35">
                  <c:v>43964</c:v>
                </c:pt>
                <c:pt idx="36">
                  <c:v>43963</c:v>
                </c:pt>
                <c:pt idx="37">
                  <c:v>43956</c:v>
                </c:pt>
                <c:pt idx="38">
                  <c:v>43955</c:v>
                </c:pt>
                <c:pt idx="39">
                  <c:v>43951</c:v>
                </c:pt>
                <c:pt idx="40">
                  <c:v>43948</c:v>
                </c:pt>
                <c:pt idx="41">
                  <c:v>43945</c:v>
                </c:pt>
                <c:pt idx="42">
                  <c:v>43944</c:v>
                </c:pt>
                <c:pt idx="43">
                  <c:v>43943</c:v>
                </c:pt>
                <c:pt idx="44">
                  <c:v>43942</c:v>
                </c:pt>
                <c:pt idx="45">
                  <c:v>43941</c:v>
                </c:pt>
                <c:pt idx="46">
                  <c:v>43938</c:v>
                </c:pt>
                <c:pt idx="47">
                  <c:v>43937</c:v>
                </c:pt>
                <c:pt idx="48">
                  <c:v>43936</c:v>
                </c:pt>
                <c:pt idx="49">
                  <c:v>43935</c:v>
                </c:pt>
                <c:pt idx="50">
                  <c:v>43804</c:v>
                </c:pt>
                <c:pt idx="51">
                  <c:v>43803</c:v>
                </c:pt>
                <c:pt idx="52">
                  <c:v>43801</c:v>
                </c:pt>
                <c:pt idx="53">
                  <c:v>43798</c:v>
                </c:pt>
                <c:pt idx="54">
                  <c:v>43797</c:v>
                </c:pt>
                <c:pt idx="55">
                  <c:v>43796</c:v>
                </c:pt>
                <c:pt idx="56">
                  <c:v>43794</c:v>
                </c:pt>
                <c:pt idx="57">
                  <c:v>43790</c:v>
                </c:pt>
                <c:pt idx="58">
                  <c:v>43760</c:v>
                </c:pt>
                <c:pt idx="59">
                  <c:v>43759</c:v>
                </c:pt>
                <c:pt idx="60">
                  <c:v>43756</c:v>
                </c:pt>
                <c:pt idx="61">
                  <c:v>43754</c:v>
                </c:pt>
                <c:pt idx="62">
                  <c:v>43753</c:v>
                </c:pt>
                <c:pt idx="63">
                  <c:v>43748</c:v>
                </c:pt>
                <c:pt idx="64">
                  <c:v>43747</c:v>
                </c:pt>
                <c:pt idx="65">
                  <c:v>43746</c:v>
                </c:pt>
                <c:pt idx="66">
                  <c:v>43742</c:v>
                </c:pt>
                <c:pt idx="67">
                  <c:v>43739</c:v>
                </c:pt>
                <c:pt idx="68">
                  <c:v>43719</c:v>
                </c:pt>
                <c:pt idx="69">
                  <c:v>43713</c:v>
                </c:pt>
                <c:pt idx="70">
                  <c:v>43711</c:v>
                </c:pt>
                <c:pt idx="71">
                  <c:v>43707</c:v>
                </c:pt>
                <c:pt idx="72">
                  <c:v>43704</c:v>
                </c:pt>
                <c:pt idx="73">
                  <c:v>43700</c:v>
                </c:pt>
                <c:pt idx="74">
                  <c:v>43693</c:v>
                </c:pt>
                <c:pt idx="75">
                  <c:v>43679</c:v>
                </c:pt>
                <c:pt idx="76">
                  <c:v>43678</c:v>
                </c:pt>
                <c:pt idx="77">
                  <c:v>43672</c:v>
                </c:pt>
                <c:pt idx="78">
                  <c:v>43671</c:v>
                </c:pt>
                <c:pt idx="79">
                  <c:v>43670</c:v>
                </c:pt>
                <c:pt idx="80">
                  <c:v>43669</c:v>
                </c:pt>
                <c:pt idx="81">
                  <c:v>43668</c:v>
                </c:pt>
                <c:pt idx="82">
                  <c:v>43665</c:v>
                </c:pt>
                <c:pt idx="83">
                  <c:v>43664</c:v>
                </c:pt>
                <c:pt idx="84">
                  <c:v>43662</c:v>
                </c:pt>
                <c:pt idx="85">
                  <c:v>43661</c:v>
                </c:pt>
                <c:pt idx="86">
                  <c:v>43658</c:v>
                </c:pt>
                <c:pt idx="87">
                  <c:v>43657</c:v>
                </c:pt>
                <c:pt idx="88">
                  <c:v>43647</c:v>
                </c:pt>
                <c:pt idx="89">
                  <c:v>43634</c:v>
                </c:pt>
                <c:pt idx="90">
                  <c:v>43630</c:v>
                </c:pt>
                <c:pt idx="91">
                  <c:v>43629</c:v>
                </c:pt>
                <c:pt idx="92">
                  <c:v>43619</c:v>
                </c:pt>
                <c:pt idx="93">
                  <c:v>43608</c:v>
                </c:pt>
                <c:pt idx="94">
                  <c:v>43605</c:v>
                </c:pt>
                <c:pt idx="95">
                  <c:v>43598</c:v>
                </c:pt>
                <c:pt idx="96">
                  <c:v>43595</c:v>
                </c:pt>
                <c:pt idx="97">
                  <c:v>43594</c:v>
                </c:pt>
                <c:pt idx="98">
                  <c:v>43593</c:v>
                </c:pt>
                <c:pt idx="99">
                  <c:v>43592</c:v>
                </c:pt>
                <c:pt idx="100">
                  <c:v>43584</c:v>
                </c:pt>
                <c:pt idx="101">
                  <c:v>43581</c:v>
                </c:pt>
                <c:pt idx="102">
                  <c:v>43580</c:v>
                </c:pt>
                <c:pt idx="103">
                  <c:v>43573</c:v>
                </c:pt>
                <c:pt idx="104">
                  <c:v>43565</c:v>
                </c:pt>
                <c:pt idx="105">
                  <c:v>43564</c:v>
                </c:pt>
                <c:pt idx="106">
                  <c:v>43559</c:v>
                </c:pt>
                <c:pt idx="107">
                  <c:v>43558</c:v>
                </c:pt>
                <c:pt idx="108">
                  <c:v>43557</c:v>
                </c:pt>
                <c:pt idx="109">
                  <c:v>43551</c:v>
                </c:pt>
                <c:pt idx="110">
                  <c:v>43546</c:v>
                </c:pt>
                <c:pt idx="111">
                  <c:v>43542</c:v>
                </c:pt>
                <c:pt idx="112">
                  <c:v>43538</c:v>
                </c:pt>
                <c:pt idx="113">
                  <c:v>43537</c:v>
                </c:pt>
                <c:pt idx="114">
                  <c:v>43521</c:v>
                </c:pt>
                <c:pt idx="115">
                  <c:v>43516</c:v>
                </c:pt>
                <c:pt idx="116">
                  <c:v>43515</c:v>
                </c:pt>
                <c:pt idx="117">
                  <c:v>43511</c:v>
                </c:pt>
                <c:pt idx="118">
                  <c:v>43503</c:v>
                </c:pt>
                <c:pt idx="119">
                  <c:v>43502</c:v>
                </c:pt>
                <c:pt idx="120">
                  <c:v>43501</c:v>
                </c:pt>
                <c:pt idx="121">
                  <c:v>43493</c:v>
                </c:pt>
                <c:pt idx="122">
                  <c:v>43489</c:v>
                </c:pt>
                <c:pt idx="123">
                  <c:v>43488</c:v>
                </c:pt>
                <c:pt idx="124">
                  <c:v>43487</c:v>
                </c:pt>
                <c:pt idx="125">
                  <c:v>43486</c:v>
                </c:pt>
                <c:pt idx="126">
                  <c:v>43483</c:v>
                </c:pt>
                <c:pt idx="127">
                  <c:v>43482</c:v>
                </c:pt>
                <c:pt idx="128">
                  <c:v>43479</c:v>
                </c:pt>
                <c:pt idx="129">
                  <c:v>43475</c:v>
                </c:pt>
                <c:pt idx="130">
                  <c:v>43472</c:v>
                </c:pt>
                <c:pt idx="131">
                  <c:v>43455</c:v>
                </c:pt>
                <c:pt idx="132">
                  <c:v>43447</c:v>
                </c:pt>
                <c:pt idx="133">
                  <c:v>43446</c:v>
                </c:pt>
                <c:pt idx="134">
                  <c:v>43445</c:v>
                </c:pt>
                <c:pt idx="135">
                  <c:v>43444</c:v>
                </c:pt>
                <c:pt idx="136">
                  <c:v>43440</c:v>
                </c:pt>
                <c:pt idx="137">
                  <c:v>43439</c:v>
                </c:pt>
                <c:pt idx="138">
                  <c:v>43431</c:v>
                </c:pt>
                <c:pt idx="139">
                  <c:v>43423</c:v>
                </c:pt>
                <c:pt idx="140">
                  <c:v>43418</c:v>
                </c:pt>
                <c:pt idx="141">
                  <c:v>43416</c:v>
                </c:pt>
                <c:pt idx="142">
                  <c:v>43411</c:v>
                </c:pt>
                <c:pt idx="143">
                  <c:v>43410</c:v>
                </c:pt>
                <c:pt idx="144">
                  <c:v>43409</c:v>
                </c:pt>
                <c:pt idx="145">
                  <c:v>43395</c:v>
                </c:pt>
                <c:pt idx="146">
                  <c:v>43391</c:v>
                </c:pt>
                <c:pt idx="147">
                  <c:v>43385</c:v>
                </c:pt>
                <c:pt idx="148">
                  <c:v>43383</c:v>
                </c:pt>
                <c:pt idx="149">
                  <c:v>43382</c:v>
                </c:pt>
                <c:pt idx="150">
                  <c:v>43381</c:v>
                </c:pt>
                <c:pt idx="151">
                  <c:v>43378</c:v>
                </c:pt>
                <c:pt idx="152">
                  <c:v>43377</c:v>
                </c:pt>
                <c:pt idx="153">
                  <c:v>43370</c:v>
                </c:pt>
                <c:pt idx="154">
                  <c:v>43368</c:v>
                </c:pt>
                <c:pt idx="155">
                  <c:v>43361</c:v>
                </c:pt>
                <c:pt idx="156">
                  <c:v>43357</c:v>
                </c:pt>
                <c:pt idx="157">
                  <c:v>43354</c:v>
                </c:pt>
                <c:pt idx="158">
                  <c:v>43353</c:v>
                </c:pt>
                <c:pt idx="159">
                  <c:v>43336</c:v>
                </c:pt>
                <c:pt idx="160">
                  <c:v>43335</c:v>
                </c:pt>
                <c:pt idx="161">
                  <c:v>43334</c:v>
                </c:pt>
                <c:pt idx="162">
                  <c:v>43333</c:v>
                </c:pt>
                <c:pt idx="163">
                  <c:v>43332</c:v>
                </c:pt>
                <c:pt idx="164">
                  <c:v>43313</c:v>
                </c:pt>
                <c:pt idx="165">
                  <c:v>43312</c:v>
                </c:pt>
                <c:pt idx="166">
                  <c:v>43308</c:v>
                </c:pt>
                <c:pt idx="167">
                  <c:v>43307</c:v>
                </c:pt>
                <c:pt idx="168">
                  <c:v>43306</c:v>
                </c:pt>
                <c:pt idx="169">
                  <c:v>43305</c:v>
                </c:pt>
                <c:pt idx="170">
                  <c:v>43301</c:v>
                </c:pt>
                <c:pt idx="171">
                  <c:v>43273</c:v>
                </c:pt>
                <c:pt idx="172">
                  <c:v>43272</c:v>
                </c:pt>
                <c:pt idx="173">
                  <c:v>43266</c:v>
                </c:pt>
                <c:pt idx="174">
                  <c:v>43265</c:v>
                </c:pt>
                <c:pt idx="175">
                  <c:v>43264</c:v>
                </c:pt>
                <c:pt idx="176">
                  <c:v>43263</c:v>
                </c:pt>
                <c:pt idx="177">
                  <c:v>43262</c:v>
                </c:pt>
                <c:pt idx="178">
                  <c:v>43257</c:v>
                </c:pt>
                <c:pt idx="179">
                  <c:v>43256</c:v>
                </c:pt>
                <c:pt idx="180">
                  <c:v>43249</c:v>
                </c:pt>
                <c:pt idx="181">
                  <c:v>43213</c:v>
                </c:pt>
                <c:pt idx="182">
                  <c:v>43173</c:v>
                </c:pt>
                <c:pt idx="183">
                  <c:v>43168</c:v>
                </c:pt>
                <c:pt idx="184">
                  <c:v>43164</c:v>
                </c:pt>
                <c:pt idx="185">
                  <c:v>43159</c:v>
                </c:pt>
                <c:pt idx="186">
                  <c:v>43158</c:v>
                </c:pt>
                <c:pt idx="187">
                  <c:v>43154</c:v>
                </c:pt>
                <c:pt idx="188">
                  <c:v>43151</c:v>
                </c:pt>
                <c:pt idx="189">
                  <c:v>43150</c:v>
                </c:pt>
                <c:pt idx="190">
                  <c:v>43147</c:v>
                </c:pt>
                <c:pt idx="191">
                  <c:v>43146</c:v>
                </c:pt>
                <c:pt idx="192">
                  <c:v>43145</c:v>
                </c:pt>
                <c:pt idx="193">
                  <c:v>43144</c:v>
                </c:pt>
                <c:pt idx="194">
                  <c:v>43143</c:v>
                </c:pt>
                <c:pt idx="195">
                  <c:v>43133</c:v>
                </c:pt>
                <c:pt idx="196">
                  <c:v>43129</c:v>
                </c:pt>
                <c:pt idx="197">
                  <c:v>43126</c:v>
                </c:pt>
                <c:pt idx="198">
                  <c:v>43124</c:v>
                </c:pt>
                <c:pt idx="199">
                  <c:v>43123</c:v>
                </c:pt>
                <c:pt idx="200">
                  <c:v>43122</c:v>
                </c:pt>
                <c:pt idx="201">
                  <c:v>43119</c:v>
                </c:pt>
                <c:pt idx="202">
                  <c:v>43117</c:v>
                </c:pt>
                <c:pt idx="203">
                  <c:v>43109</c:v>
                </c:pt>
                <c:pt idx="204">
                  <c:v>43084</c:v>
                </c:pt>
                <c:pt idx="205">
                  <c:v>43083</c:v>
                </c:pt>
                <c:pt idx="206">
                  <c:v>43082</c:v>
                </c:pt>
                <c:pt idx="207">
                  <c:v>43081</c:v>
                </c:pt>
                <c:pt idx="208">
                  <c:v>43076</c:v>
                </c:pt>
                <c:pt idx="209">
                  <c:v>43075</c:v>
                </c:pt>
                <c:pt idx="210">
                  <c:v>43074</c:v>
                </c:pt>
                <c:pt idx="211">
                  <c:v>43070</c:v>
                </c:pt>
                <c:pt idx="212">
                  <c:v>43069</c:v>
                </c:pt>
                <c:pt idx="213">
                  <c:v>43067</c:v>
                </c:pt>
                <c:pt idx="214">
                  <c:v>43066</c:v>
                </c:pt>
                <c:pt idx="215">
                  <c:v>43021</c:v>
                </c:pt>
                <c:pt idx="216">
                  <c:v>43013</c:v>
                </c:pt>
                <c:pt idx="217">
                  <c:v>43012</c:v>
                </c:pt>
                <c:pt idx="218">
                  <c:v>42985</c:v>
                </c:pt>
                <c:pt idx="219">
                  <c:v>42955</c:v>
                </c:pt>
                <c:pt idx="220">
                  <c:v>42928</c:v>
                </c:pt>
                <c:pt idx="221">
                  <c:v>42916</c:v>
                </c:pt>
                <c:pt idx="222">
                  <c:v>42909</c:v>
                </c:pt>
                <c:pt idx="223">
                  <c:v>42902</c:v>
                </c:pt>
                <c:pt idx="224">
                  <c:v>42900</c:v>
                </c:pt>
                <c:pt idx="225">
                  <c:v>42899</c:v>
                </c:pt>
                <c:pt idx="226">
                  <c:v>42898</c:v>
                </c:pt>
                <c:pt idx="227">
                  <c:v>42888</c:v>
                </c:pt>
                <c:pt idx="228">
                  <c:v>42887</c:v>
                </c:pt>
                <c:pt idx="229">
                  <c:v>42885</c:v>
                </c:pt>
                <c:pt idx="230">
                  <c:v>42884</c:v>
                </c:pt>
                <c:pt idx="231">
                  <c:v>42857</c:v>
                </c:pt>
                <c:pt idx="232">
                  <c:v>42851</c:v>
                </c:pt>
                <c:pt idx="233">
                  <c:v>42850</c:v>
                </c:pt>
                <c:pt idx="234">
                  <c:v>42849</c:v>
                </c:pt>
                <c:pt idx="235">
                  <c:v>42845</c:v>
                </c:pt>
                <c:pt idx="236">
                  <c:v>42843</c:v>
                </c:pt>
                <c:pt idx="237">
                  <c:v>42835</c:v>
                </c:pt>
                <c:pt idx="238">
                  <c:v>42821</c:v>
                </c:pt>
                <c:pt idx="239">
                  <c:v>42804</c:v>
                </c:pt>
                <c:pt idx="240">
                  <c:v>42802</c:v>
                </c:pt>
                <c:pt idx="241">
                  <c:v>42797</c:v>
                </c:pt>
                <c:pt idx="242">
                  <c:v>42795</c:v>
                </c:pt>
                <c:pt idx="243">
                  <c:v>42793</c:v>
                </c:pt>
                <c:pt idx="244">
                  <c:v>42788</c:v>
                </c:pt>
                <c:pt idx="245">
                  <c:v>42787</c:v>
                </c:pt>
                <c:pt idx="246">
                  <c:v>42783</c:v>
                </c:pt>
                <c:pt idx="247">
                  <c:v>42780</c:v>
                </c:pt>
                <c:pt idx="248">
                  <c:v>42775</c:v>
                </c:pt>
                <c:pt idx="249">
                  <c:v>42774</c:v>
                </c:pt>
                <c:pt idx="250">
                  <c:v>42772</c:v>
                </c:pt>
                <c:pt idx="251">
                  <c:v>42768</c:v>
                </c:pt>
                <c:pt idx="252">
                  <c:v>42765</c:v>
                </c:pt>
                <c:pt idx="253">
                  <c:v>42763</c:v>
                </c:pt>
                <c:pt idx="254">
                  <c:v>42762</c:v>
                </c:pt>
                <c:pt idx="255">
                  <c:v>42761</c:v>
                </c:pt>
                <c:pt idx="256">
                  <c:v>42760</c:v>
                </c:pt>
                <c:pt idx="257">
                  <c:v>42758</c:v>
                </c:pt>
                <c:pt idx="258">
                  <c:v>42752</c:v>
                </c:pt>
                <c:pt idx="259">
                  <c:v>42751</c:v>
                </c:pt>
                <c:pt idx="260">
                  <c:v>42744</c:v>
                </c:pt>
                <c:pt idx="261">
                  <c:v>42740</c:v>
                </c:pt>
                <c:pt idx="262">
                  <c:v>42727</c:v>
                </c:pt>
                <c:pt idx="263">
                  <c:v>42726</c:v>
                </c:pt>
                <c:pt idx="264">
                  <c:v>42725</c:v>
                </c:pt>
                <c:pt idx="265">
                  <c:v>42724</c:v>
                </c:pt>
                <c:pt idx="266">
                  <c:v>42723</c:v>
                </c:pt>
                <c:pt idx="267">
                  <c:v>42720</c:v>
                </c:pt>
                <c:pt idx="268">
                  <c:v>42717</c:v>
                </c:pt>
                <c:pt idx="269">
                  <c:v>42716</c:v>
                </c:pt>
                <c:pt idx="270">
                  <c:v>42713</c:v>
                </c:pt>
                <c:pt idx="271">
                  <c:v>42712</c:v>
                </c:pt>
                <c:pt idx="272">
                  <c:v>42711</c:v>
                </c:pt>
                <c:pt idx="273">
                  <c:v>42710</c:v>
                </c:pt>
                <c:pt idx="274">
                  <c:v>42706</c:v>
                </c:pt>
                <c:pt idx="275">
                  <c:v>42705</c:v>
                </c:pt>
                <c:pt idx="276">
                  <c:v>42704</c:v>
                </c:pt>
                <c:pt idx="277">
                  <c:v>42703</c:v>
                </c:pt>
                <c:pt idx="278">
                  <c:v>42702</c:v>
                </c:pt>
                <c:pt idx="279">
                  <c:v>42699</c:v>
                </c:pt>
                <c:pt idx="280">
                  <c:v>42698</c:v>
                </c:pt>
                <c:pt idx="281">
                  <c:v>42697</c:v>
                </c:pt>
                <c:pt idx="282">
                  <c:v>42696</c:v>
                </c:pt>
                <c:pt idx="283">
                  <c:v>42695</c:v>
                </c:pt>
                <c:pt idx="284">
                  <c:v>42692</c:v>
                </c:pt>
                <c:pt idx="285">
                  <c:v>42691</c:v>
                </c:pt>
                <c:pt idx="286">
                  <c:v>42690</c:v>
                </c:pt>
                <c:pt idx="287">
                  <c:v>42689</c:v>
                </c:pt>
              </c:numCache>
            </c:numRef>
          </c:cat>
          <c:val>
            <c:numRef>
              <c:f>statements!$C$2:$C$290</c:f>
              <c:numCache>
                <c:formatCode>General</c:formatCode>
                <c:ptCount val="289"/>
                <c:pt idx="0">
                  <c:v>-1</c:v>
                </c:pt>
                <c:pt idx="1">
                  <c:v>-18</c:v>
                </c:pt>
                <c:pt idx="2">
                  <c:v>-44</c:v>
                </c:pt>
                <c:pt idx="3">
                  <c:v>-34</c:v>
                </c:pt>
                <c:pt idx="4">
                  <c:v>-33</c:v>
                </c:pt>
                <c:pt idx="5">
                  <c:v>-10</c:v>
                </c:pt>
                <c:pt idx="6">
                  <c:v>-16</c:v>
                </c:pt>
                <c:pt idx="7">
                  <c:v>-9</c:v>
                </c:pt>
                <c:pt idx="8">
                  <c:v>-24</c:v>
                </c:pt>
                <c:pt idx="9">
                  <c:v>-2</c:v>
                </c:pt>
                <c:pt idx="10">
                  <c:v>-14</c:v>
                </c:pt>
                <c:pt idx="11">
                  <c:v>-21</c:v>
                </c:pt>
                <c:pt idx="12">
                  <c:v>-2</c:v>
                </c:pt>
                <c:pt idx="13">
                  <c:v>-23</c:v>
                </c:pt>
                <c:pt idx="14">
                  <c:v>-44</c:v>
                </c:pt>
                <c:pt idx="15">
                  <c:v>-23</c:v>
                </c:pt>
                <c:pt idx="16">
                  <c:v>-12</c:v>
                </c:pt>
                <c:pt idx="17">
                  <c:v>-9</c:v>
                </c:pt>
                <c:pt idx="18">
                  <c:v>0</c:v>
                </c:pt>
                <c:pt idx="19">
                  <c:v>-25</c:v>
                </c:pt>
                <c:pt idx="20">
                  <c:v>0</c:v>
                </c:pt>
                <c:pt idx="21">
                  <c:v>-21</c:v>
                </c:pt>
                <c:pt idx="22">
                  <c:v>-6</c:v>
                </c:pt>
                <c:pt idx="23">
                  <c:v>0</c:v>
                </c:pt>
                <c:pt idx="24">
                  <c:v>-29</c:v>
                </c:pt>
                <c:pt idx="25">
                  <c:v>0</c:v>
                </c:pt>
                <c:pt idx="26">
                  <c:v>-8</c:v>
                </c:pt>
                <c:pt idx="27">
                  <c:v>-61</c:v>
                </c:pt>
                <c:pt idx="28">
                  <c:v>-4</c:v>
                </c:pt>
                <c:pt idx="29">
                  <c:v>-10</c:v>
                </c:pt>
                <c:pt idx="30">
                  <c:v>-2</c:v>
                </c:pt>
                <c:pt idx="31">
                  <c:v>-8</c:v>
                </c:pt>
                <c:pt idx="32">
                  <c:v>-1</c:v>
                </c:pt>
                <c:pt idx="33">
                  <c:v>-10</c:v>
                </c:pt>
                <c:pt idx="34">
                  <c:v>-7</c:v>
                </c:pt>
                <c:pt idx="35">
                  <c:v>-61</c:v>
                </c:pt>
                <c:pt idx="36">
                  <c:v>-33</c:v>
                </c:pt>
                <c:pt idx="37">
                  <c:v>-88</c:v>
                </c:pt>
                <c:pt idx="38">
                  <c:v>-21</c:v>
                </c:pt>
                <c:pt idx="39">
                  <c:v>-4</c:v>
                </c:pt>
                <c:pt idx="40">
                  <c:v>-5</c:v>
                </c:pt>
                <c:pt idx="41">
                  <c:v>-2</c:v>
                </c:pt>
                <c:pt idx="42">
                  <c:v>-6</c:v>
                </c:pt>
                <c:pt idx="43">
                  <c:v>-1</c:v>
                </c:pt>
                <c:pt idx="44">
                  <c:v>-11</c:v>
                </c:pt>
                <c:pt idx="45">
                  <c:v>-88</c:v>
                </c:pt>
                <c:pt idx="46">
                  <c:v>-40</c:v>
                </c:pt>
                <c:pt idx="47">
                  <c:v>-16</c:v>
                </c:pt>
                <c:pt idx="48">
                  <c:v>-48</c:v>
                </c:pt>
                <c:pt idx="49">
                  <c:v>-149</c:v>
                </c:pt>
                <c:pt idx="50">
                  <c:v>-101</c:v>
                </c:pt>
                <c:pt idx="51">
                  <c:v>-181</c:v>
                </c:pt>
                <c:pt idx="52">
                  <c:v>-505</c:v>
                </c:pt>
                <c:pt idx="53">
                  <c:v>-7</c:v>
                </c:pt>
                <c:pt idx="54">
                  <c:v>0</c:v>
                </c:pt>
                <c:pt idx="55">
                  <c:v>-131</c:v>
                </c:pt>
                <c:pt idx="56">
                  <c:v>-31</c:v>
                </c:pt>
                <c:pt idx="57">
                  <c:v>-79</c:v>
                </c:pt>
                <c:pt idx="58">
                  <c:v>0</c:v>
                </c:pt>
                <c:pt idx="59">
                  <c:v>0</c:v>
                </c:pt>
                <c:pt idx="60">
                  <c:v>-1</c:v>
                </c:pt>
                <c:pt idx="61">
                  <c:v>0</c:v>
                </c:pt>
                <c:pt idx="62">
                  <c:v>-38</c:v>
                </c:pt>
                <c:pt idx="63">
                  <c:v>-5</c:v>
                </c:pt>
                <c:pt idx="64">
                  <c:v>-6</c:v>
                </c:pt>
                <c:pt idx="65">
                  <c:v>-9</c:v>
                </c:pt>
                <c:pt idx="66">
                  <c:v>0</c:v>
                </c:pt>
                <c:pt idx="67">
                  <c:v>0</c:v>
                </c:pt>
                <c:pt idx="68">
                  <c:v>-3</c:v>
                </c:pt>
                <c:pt idx="69">
                  <c:v>-42</c:v>
                </c:pt>
                <c:pt idx="70">
                  <c:v>-1</c:v>
                </c:pt>
                <c:pt idx="71">
                  <c:v>-17</c:v>
                </c:pt>
                <c:pt idx="72">
                  <c:v>-21</c:v>
                </c:pt>
                <c:pt idx="73">
                  <c:v>-1</c:v>
                </c:pt>
                <c:pt idx="74">
                  <c:v>-3</c:v>
                </c:pt>
                <c:pt idx="75">
                  <c:v>-60</c:v>
                </c:pt>
                <c:pt idx="76">
                  <c:v>0</c:v>
                </c:pt>
                <c:pt idx="77">
                  <c:v>-36</c:v>
                </c:pt>
                <c:pt idx="78">
                  <c:v>-205</c:v>
                </c:pt>
                <c:pt idx="79">
                  <c:v>-56</c:v>
                </c:pt>
                <c:pt idx="80">
                  <c:v>0</c:v>
                </c:pt>
                <c:pt idx="81">
                  <c:v>0</c:v>
                </c:pt>
                <c:pt idx="82">
                  <c:v>-231</c:v>
                </c:pt>
                <c:pt idx="83">
                  <c:v>-50</c:v>
                </c:pt>
                <c:pt idx="84">
                  <c:v>-2</c:v>
                </c:pt>
                <c:pt idx="85">
                  <c:v>-25</c:v>
                </c:pt>
                <c:pt idx="86">
                  <c:v>-59</c:v>
                </c:pt>
                <c:pt idx="87">
                  <c:v>-36</c:v>
                </c:pt>
                <c:pt idx="88">
                  <c:v>0</c:v>
                </c:pt>
                <c:pt idx="89">
                  <c:v>-2</c:v>
                </c:pt>
                <c:pt idx="90">
                  <c:v>-154</c:v>
                </c:pt>
                <c:pt idx="91">
                  <c:v>-30</c:v>
                </c:pt>
                <c:pt idx="92">
                  <c:v>-18</c:v>
                </c:pt>
                <c:pt idx="93">
                  <c:v>-6</c:v>
                </c:pt>
                <c:pt idx="94">
                  <c:v>-1</c:v>
                </c:pt>
                <c:pt idx="95">
                  <c:v>-8</c:v>
                </c:pt>
                <c:pt idx="96">
                  <c:v>-6</c:v>
                </c:pt>
                <c:pt idx="97">
                  <c:v>-5</c:v>
                </c:pt>
                <c:pt idx="98">
                  <c:v>0</c:v>
                </c:pt>
                <c:pt idx="99">
                  <c:v>-44</c:v>
                </c:pt>
                <c:pt idx="100">
                  <c:v>0</c:v>
                </c:pt>
                <c:pt idx="101">
                  <c:v>0</c:v>
                </c:pt>
                <c:pt idx="102">
                  <c:v>-2</c:v>
                </c:pt>
                <c:pt idx="103">
                  <c:v>-2</c:v>
                </c:pt>
                <c:pt idx="104">
                  <c:v>-201</c:v>
                </c:pt>
                <c:pt idx="105">
                  <c:v>-56</c:v>
                </c:pt>
                <c:pt idx="106">
                  <c:v>-35</c:v>
                </c:pt>
                <c:pt idx="107">
                  <c:v>-26</c:v>
                </c:pt>
                <c:pt idx="108">
                  <c:v>-190</c:v>
                </c:pt>
                <c:pt idx="109">
                  <c:v>-19</c:v>
                </c:pt>
                <c:pt idx="110">
                  <c:v>-37</c:v>
                </c:pt>
                <c:pt idx="111">
                  <c:v>0</c:v>
                </c:pt>
                <c:pt idx="112">
                  <c:v>-3</c:v>
                </c:pt>
                <c:pt idx="113">
                  <c:v>-1</c:v>
                </c:pt>
                <c:pt idx="114">
                  <c:v>-20</c:v>
                </c:pt>
                <c:pt idx="115">
                  <c:v>-8</c:v>
                </c:pt>
                <c:pt idx="116">
                  <c:v>-22</c:v>
                </c:pt>
                <c:pt idx="117">
                  <c:v>0</c:v>
                </c:pt>
                <c:pt idx="118">
                  <c:v>-6</c:v>
                </c:pt>
                <c:pt idx="119">
                  <c:v>-28</c:v>
                </c:pt>
                <c:pt idx="120">
                  <c:v>-27</c:v>
                </c:pt>
                <c:pt idx="121">
                  <c:v>-9</c:v>
                </c:pt>
                <c:pt idx="122">
                  <c:v>-209</c:v>
                </c:pt>
                <c:pt idx="123">
                  <c:v>-18</c:v>
                </c:pt>
                <c:pt idx="124">
                  <c:v>-52</c:v>
                </c:pt>
                <c:pt idx="125">
                  <c:v>-7</c:v>
                </c:pt>
                <c:pt idx="126">
                  <c:v>-11</c:v>
                </c:pt>
                <c:pt idx="127">
                  <c:v>-141</c:v>
                </c:pt>
                <c:pt idx="128">
                  <c:v>-3</c:v>
                </c:pt>
                <c:pt idx="129">
                  <c:v>-7</c:v>
                </c:pt>
                <c:pt idx="130">
                  <c:v>-11</c:v>
                </c:pt>
                <c:pt idx="131">
                  <c:v>0</c:v>
                </c:pt>
                <c:pt idx="132">
                  <c:v>-16</c:v>
                </c:pt>
                <c:pt idx="133">
                  <c:v>-14</c:v>
                </c:pt>
                <c:pt idx="134">
                  <c:v>-1</c:v>
                </c:pt>
                <c:pt idx="135">
                  <c:v>-35</c:v>
                </c:pt>
                <c:pt idx="136">
                  <c:v>-8</c:v>
                </c:pt>
                <c:pt idx="137">
                  <c:v>-4</c:v>
                </c:pt>
                <c:pt idx="138">
                  <c:v>-9</c:v>
                </c:pt>
                <c:pt idx="139">
                  <c:v>-6</c:v>
                </c:pt>
                <c:pt idx="140">
                  <c:v>-15</c:v>
                </c:pt>
                <c:pt idx="141">
                  <c:v>-8</c:v>
                </c:pt>
                <c:pt idx="142">
                  <c:v>-4</c:v>
                </c:pt>
                <c:pt idx="143">
                  <c:v>-2</c:v>
                </c:pt>
                <c:pt idx="144">
                  <c:v>0</c:v>
                </c:pt>
                <c:pt idx="145">
                  <c:v>0</c:v>
                </c:pt>
                <c:pt idx="146">
                  <c:v>-1</c:v>
                </c:pt>
                <c:pt idx="147">
                  <c:v>-4</c:v>
                </c:pt>
                <c:pt idx="148">
                  <c:v>-8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-1</c:v>
                </c:pt>
                <c:pt idx="153">
                  <c:v>-793</c:v>
                </c:pt>
                <c:pt idx="154">
                  <c:v>0</c:v>
                </c:pt>
                <c:pt idx="155">
                  <c:v>-1</c:v>
                </c:pt>
                <c:pt idx="156">
                  <c:v>-2</c:v>
                </c:pt>
                <c:pt idx="157">
                  <c:v>-7</c:v>
                </c:pt>
                <c:pt idx="158">
                  <c:v>-1</c:v>
                </c:pt>
                <c:pt idx="159">
                  <c:v>-1</c:v>
                </c:pt>
                <c:pt idx="160">
                  <c:v>0</c:v>
                </c:pt>
                <c:pt idx="161">
                  <c:v>-3</c:v>
                </c:pt>
                <c:pt idx="162">
                  <c:v>-19</c:v>
                </c:pt>
                <c:pt idx="163">
                  <c:v>0</c:v>
                </c:pt>
                <c:pt idx="164">
                  <c:v>-7</c:v>
                </c:pt>
                <c:pt idx="165">
                  <c:v>0</c:v>
                </c:pt>
                <c:pt idx="166">
                  <c:v>-61</c:v>
                </c:pt>
                <c:pt idx="167">
                  <c:v>0</c:v>
                </c:pt>
                <c:pt idx="168">
                  <c:v>0</c:v>
                </c:pt>
                <c:pt idx="169">
                  <c:v>-15</c:v>
                </c:pt>
                <c:pt idx="170">
                  <c:v>0</c:v>
                </c:pt>
                <c:pt idx="171">
                  <c:v>-12</c:v>
                </c:pt>
                <c:pt idx="172">
                  <c:v>-8</c:v>
                </c:pt>
                <c:pt idx="173">
                  <c:v>0</c:v>
                </c:pt>
                <c:pt idx="174">
                  <c:v>-6</c:v>
                </c:pt>
                <c:pt idx="175">
                  <c:v>0</c:v>
                </c:pt>
                <c:pt idx="176">
                  <c:v>-9</c:v>
                </c:pt>
                <c:pt idx="177">
                  <c:v>-9</c:v>
                </c:pt>
                <c:pt idx="178">
                  <c:v>-168</c:v>
                </c:pt>
                <c:pt idx="179">
                  <c:v>-7</c:v>
                </c:pt>
                <c:pt idx="180">
                  <c:v>-41</c:v>
                </c:pt>
                <c:pt idx="181">
                  <c:v>-6</c:v>
                </c:pt>
                <c:pt idx="182">
                  <c:v>-8</c:v>
                </c:pt>
                <c:pt idx="183">
                  <c:v>-33</c:v>
                </c:pt>
                <c:pt idx="184">
                  <c:v>-1</c:v>
                </c:pt>
                <c:pt idx="185">
                  <c:v>-41</c:v>
                </c:pt>
                <c:pt idx="186">
                  <c:v>-25</c:v>
                </c:pt>
                <c:pt idx="187">
                  <c:v>-70</c:v>
                </c:pt>
                <c:pt idx="188">
                  <c:v>-4</c:v>
                </c:pt>
                <c:pt idx="189">
                  <c:v>-13</c:v>
                </c:pt>
                <c:pt idx="190">
                  <c:v>-162</c:v>
                </c:pt>
                <c:pt idx="191">
                  <c:v>-4</c:v>
                </c:pt>
                <c:pt idx="192">
                  <c:v>-1</c:v>
                </c:pt>
                <c:pt idx="193">
                  <c:v>-58</c:v>
                </c:pt>
                <c:pt idx="194">
                  <c:v>-47</c:v>
                </c:pt>
                <c:pt idx="195">
                  <c:v>-150</c:v>
                </c:pt>
                <c:pt idx="196">
                  <c:v>-22</c:v>
                </c:pt>
                <c:pt idx="197">
                  <c:v>-5</c:v>
                </c:pt>
                <c:pt idx="198">
                  <c:v>-1</c:v>
                </c:pt>
                <c:pt idx="199">
                  <c:v>-12</c:v>
                </c:pt>
                <c:pt idx="200">
                  <c:v>-15</c:v>
                </c:pt>
                <c:pt idx="201">
                  <c:v>-2</c:v>
                </c:pt>
                <c:pt idx="202">
                  <c:v>-7</c:v>
                </c:pt>
                <c:pt idx="203">
                  <c:v>0</c:v>
                </c:pt>
                <c:pt idx="204">
                  <c:v>-8</c:v>
                </c:pt>
                <c:pt idx="205">
                  <c:v>-25</c:v>
                </c:pt>
                <c:pt idx="206">
                  <c:v>-11</c:v>
                </c:pt>
                <c:pt idx="207">
                  <c:v>-1</c:v>
                </c:pt>
                <c:pt idx="208">
                  <c:v>-2</c:v>
                </c:pt>
                <c:pt idx="209">
                  <c:v>-4</c:v>
                </c:pt>
                <c:pt idx="210">
                  <c:v>0</c:v>
                </c:pt>
                <c:pt idx="211">
                  <c:v>-3</c:v>
                </c:pt>
                <c:pt idx="212">
                  <c:v>-5</c:v>
                </c:pt>
                <c:pt idx="213">
                  <c:v>-7</c:v>
                </c:pt>
                <c:pt idx="214">
                  <c:v>-7</c:v>
                </c:pt>
                <c:pt idx="215">
                  <c:v>-78</c:v>
                </c:pt>
                <c:pt idx="216">
                  <c:v>-77</c:v>
                </c:pt>
                <c:pt idx="217">
                  <c:v>-30</c:v>
                </c:pt>
                <c:pt idx="218">
                  <c:v>0</c:v>
                </c:pt>
                <c:pt idx="219">
                  <c:v>0</c:v>
                </c:pt>
                <c:pt idx="220">
                  <c:v>-8</c:v>
                </c:pt>
                <c:pt idx="221">
                  <c:v>-10</c:v>
                </c:pt>
                <c:pt idx="222">
                  <c:v>-6</c:v>
                </c:pt>
                <c:pt idx="223">
                  <c:v>-2</c:v>
                </c:pt>
                <c:pt idx="224">
                  <c:v>-2</c:v>
                </c:pt>
                <c:pt idx="225">
                  <c:v>-22</c:v>
                </c:pt>
                <c:pt idx="226">
                  <c:v>-29</c:v>
                </c:pt>
                <c:pt idx="227">
                  <c:v>-48</c:v>
                </c:pt>
                <c:pt idx="228">
                  <c:v>-11</c:v>
                </c:pt>
                <c:pt idx="229">
                  <c:v>-2</c:v>
                </c:pt>
                <c:pt idx="230">
                  <c:v>-1</c:v>
                </c:pt>
                <c:pt idx="231">
                  <c:v>-46</c:v>
                </c:pt>
                <c:pt idx="232">
                  <c:v>-196</c:v>
                </c:pt>
                <c:pt idx="233">
                  <c:v>-3</c:v>
                </c:pt>
                <c:pt idx="234">
                  <c:v>-39</c:v>
                </c:pt>
                <c:pt idx="235">
                  <c:v>-12</c:v>
                </c:pt>
                <c:pt idx="236">
                  <c:v>-240</c:v>
                </c:pt>
                <c:pt idx="237">
                  <c:v>-2</c:v>
                </c:pt>
                <c:pt idx="238">
                  <c:v>-20</c:v>
                </c:pt>
                <c:pt idx="239">
                  <c:v>0</c:v>
                </c:pt>
                <c:pt idx="240">
                  <c:v>-706</c:v>
                </c:pt>
                <c:pt idx="241">
                  <c:v>-8</c:v>
                </c:pt>
                <c:pt idx="242">
                  <c:v>0</c:v>
                </c:pt>
                <c:pt idx="243">
                  <c:v>-62</c:v>
                </c:pt>
                <c:pt idx="244">
                  <c:v>-21</c:v>
                </c:pt>
                <c:pt idx="245">
                  <c:v>0</c:v>
                </c:pt>
                <c:pt idx="246">
                  <c:v>-21</c:v>
                </c:pt>
                <c:pt idx="247">
                  <c:v>-14</c:v>
                </c:pt>
                <c:pt idx="248">
                  <c:v>0</c:v>
                </c:pt>
                <c:pt idx="249">
                  <c:v>-6</c:v>
                </c:pt>
                <c:pt idx="250">
                  <c:v>-1</c:v>
                </c:pt>
                <c:pt idx="251">
                  <c:v>-3</c:v>
                </c:pt>
                <c:pt idx="252">
                  <c:v>-8</c:v>
                </c:pt>
                <c:pt idx="253">
                  <c:v>-25</c:v>
                </c:pt>
                <c:pt idx="254">
                  <c:v>-18</c:v>
                </c:pt>
                <c:pt idx="255">
                  <c:v>-29</c:v>
                </c:pt>
                <c:pt idx="256">
                  <c:v>0</c:v>
                </c:pt>
                <c:pt idx="257">
                  <c:v>-20</c:v>
                </c:pt>
                <c:pt idx="258">
                  <c:v>-34</c:v>
                </c:pt>
                <c:pt idx="259">
                  <c:v>-30</c:v>
                </c:pt>
                <c:pt idx="260">
                  <c:v>-97</c:v>
                </c:pt>
                <c:pt idx="261">
                  <c:v>-95</c:v>
                </c:pt>
                <c:pt idx="262">
                  <c:v>-14</c:v>
                </c:pt>
                <c:pt idx="263">
                  <c:v>-29</c:v>
                </c:pt>
                <c:pt idx="264">
                  <c:v>-36</c:v>
                </c:pt>
                <c:pt idx="265">
                  <c:v>-36</c:v>
                </c:pt>
                <c:pt idx="266">
                  <c:v>0</c:v>
                </c:pt>
                <c:pt idx="267">
                  <c:v>-81</c:v>
                </c:pt>
                <c:pt idx="268">
                  <c:v>-15</c:v>
                </c:pt>
                <c:pt idx="269">
                  <c:v>-81</c:v>
                </c:pt>
                <c:pt idx="270">
                  <c:v>-77</c:v>
                </c:pt>
                <c:pt idx="271">
                  <c:v>-143</c:v>
                </c:pt>
                <c:pt idx="272">
                  <c:v>-331</c:v>
                </c:pt>
                <c:pt idx="273">
                  <c:v>-65</c:v>
                </c:pt>
                <c:pt idx="274">
                  <c:v>-8</c:v>
                </c:pt>
                <c:pt idx="275">
                  <c:v>-48</c:v>
                </c:pt>
                <c:pt idx="276">
                  <c:v>-63</c:v>
                </c:pt>
                <c:pt idx="277">
                  <c:v>-57</c:v>
                </c:pt>
                <c:pt idx="278">
                  <c:v>-8</c:v>
                </c:pt>
                <c:pt idx="279">
                  <c:v>-306</c:v>
                </c:pt>
                <c:pt idx="280">
                  <c:v>-22</c:v>
                </c:pt>
                <c:pt idx="281">
                  <c:v>-54</c:v>
                </c:pt>
                <c:pt idx="282">
                  <c:v>-68</c:v>
                </c:pt>
                <c:pt idx="283">
                  <c:v>-9</c:v>
                </c:pt>
                <c:pt idx="284">
                  <c:v>-11</c:v>
                </c:pt>
                <c:pt idx="285">
                  <c:v>-11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0-45F1-B941-99DA78E40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3063680"/>
        <c:axId val="2023067008"/>
      </c:barChart>
      <c:dateAx>
        <c:axId val="2023063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3067008"/>
        <c:crosses val="autoZero"/>
        <c:auto val="1"/>
        <c:lblOffset val="100"/>
        <c:baseTimeUnit val="days"/>
      </c:dateAx>
      <c:valAx>
        <c:axId val="202306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306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Number of Statements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statements!$D$1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statements!$A$2:$A$290</c:f>
              <c:numCache>
                <c:formatCode>m/d/yyyy</c:formatCode>
                <c:ptCount val="289"/>
                <c:pt idx="0">
                  <c:v>44096</c:v>
                </c:pt>
                <c:pt idx="1">
                  <c:v>44095</c:v>
                </c:pt>
                <c:pt idx="2">
                  <c:v>44068</c:v>
                </c:pt>
                <c:pt idx="3">
                  <c:v>44062</c:v>
                </c:pt>
                <c:pt idx="4">
                  <c:v>44056</c:v>
                </c:pt>
                <c:pt idx="5">
                  <c:v>44053</c:v>
                </c:pt>
                <c:pt idx="6">
                  <c:v>44047</c:v>
                </c:pt>
                <c:pt idx="7">
                  <c:v>44043</c:v>
                </c:pt>
                <c:pt idx="8">
                  <c:v>44040</c:v>
                </c:pt>
                <c:pt idx="9">
                  <c:v>44039</c:v>
                </c:pt>
                <c:pt idx="10">
                  <c:v>44036</c:v>
                </c:pt>
                <c:pt idx="11">
                  <c:v>44035</c:v>
                </c:pt>
                <c:pt idx="12">
                  <c:v>44032</c:v>
                </c:pt>
                <c:pt idx="13">
                  <c:v>44029</c:v>
                </c:pt>
                <c:pt idx="14">
                  <c:v>44026</c:v>
                </c:pt>
                <c:pt idx="15">
                  <c:v>44025</c:v>
                </c:pt>
                <c:pt idx="16">
                  <c:v>44022</c:v>
                </c:pt>
                <c:pt idx="17">
                  <c:v>44021</c:v>
                </c:pt>
                <c:pt idx="18">
                  <c:v>44020</c:v>
                </c:pt>
                <c:pt idx="19">
                  <c:v>44019</c:v>
                </c:pt>
                <c:pt idx="20">
                  <c:v>44018</c:v>
                </c:pt>
                <c:pt idx="21">
                  <c:v>44015</c:v>
                </c:pt>
                <c:pt idx="22">
                  <c:v>44014</c:v>
                </c:pt>
                <c:pt idx="23">
                  <c:v>44013</c:v>
                </c:pt>
                <c:pt idx="24">
                  <c:v>44011</c:v>
                </c:pt>
                <c:pt idx="25">
                  <c:v>44006</c:v>
                </c:pt>
                <c:pt idx="26">
                  <c:v>44004</c:v>
                </c:pt>
                <c:pt idx="27">
                  <c:v>43999</c:v>
                </c:pt>
                <c:pt idx="28">
                  <c:v>43997</c:v>
                </c:pt>
                <c:pt idx="29">
                  <c:v>43992</c:v>
                </c:pt>
                <c:pt idx="30">
                  <c:v>43980</c:v>
                </c:pt>
                <c:pt idx="31">
                  <c:v>43979</c:v>
                </c:pt>
                <c:pt idx="32">
                  <c:v>43978</c:v>
                </c:pt>
                <c:pt idx="33">
                  <c:v>43977</c:v>
                </c:pt>
                <c:pt idx="34">
                  <c:v>43970</c:v>
                </c:pt>
                <c:pt idx="35">
                  <c:v>43964</c:v>
                </c:pt>
                <c:pt idx="36">
                  <c:v>43963</c:v>
                </c:pt>
                <c:pt idx="37">
                  <c:v>43956</c:v>
                </c:pt>
                <c:pt idx="38">
                  <c:v>43955</c:v>
                </c:pt>
                <c:pt idx="39">
                  <c:v>43951</c:v>
                </c:pt>
                <c:pt idx="40">
                  <c:v>43948</c:v>
                </c:pt>
                <c:pt idx="41">
                  <c:v>43945</c:v>
                </c:pt>
                <c:pt idx="42">
                  <c:v>43944</c:v>
                </c:pt>
                <c:pt idx="43">
                  <c:v>43943</c:v>
                </c:pt>
                <c:pt idx="44">
                  <c:v>43942</c:v>
                </c:pt>
                <c:pt idx="45">
                  <c:v>43941</c:v>
                </c:pt>
                <c:pt idx="46">
                  <c:v>43938</c:v>
                </c:pt>
                <c:pt idx="47">
                  <c:v>43937</c:v>
                </c:pt>
                <c:pt idx="48">
                  <c:v>43936</c:v>
                </c:pt>
                <c:pt idx="49">
                  <c:v>43935</c:v>
                </c:pt>
                <c:pt idx="50">
                  <c:v>43804</c:v>
                </c:pt>
                <c:pt idx="51">
                  <c:v>43803</c:v>
                </c:pt>
                <c:pt idx="52">
                  <c:v>43801</c:v>
                </c:pt>
                <c:pt idx="53">
                  <c:v>43798</c:v>
                </c:pt>
                <c:pt idx="54">
                  <c:v>43797</c:v>
                </c:pt>
                <c:pt idx="55">
                  <c:v>43796</c:v>
                </c:pt>
                <c:pt idx="56">
                  <c:v>43794</c:v>
                </c:pt>
                <c:pt idx="57">
                  <c:v>43790</c:v>
                </c:pt>
                <c:pt idx="58">
                  <c:v>43760</c:v>
                </c:pt>
                <c:pt idx="59">
                  <c:v>43759</c:v>
                </c:pt>
                <c:pt idx="60">
                  <c:v>43756</c:v>
                </c:pt>
                <c:pt idx="61">
                  <c:v>43754</c:v>
                </c:pt>
                <c:pt idx="62">
                  <c:v>43753</c:v>
                </c:pt>
                <c:pt idx="63">
                  <c:v>43748</c:v>
                </c:pt>
                <c:pt idx="64">
                  <c:v>43747</c:v>
                </c:pt>
                <c:pt idx="65">
                  <c:v>43746</c:v>
                </c:pt>
                <c:pt idx="66">
                  <c:v>43742</c:v>
                </c:pt>
                <c:pt idx="67">
                  <c:v>43739</c:v>
                </c:pt>
                <c:pt idx="68">
                  <c:v>43719</c:v>
                </c:pt>
                <c:pt idx="69">
                  <c:v>43713</c:v>
                </c:pt>
                <c:pt idx="70">
                  <c:v>43711</c:v>
                </c:pt>
                <c:pt idx="71">
                  <c:v>43707</c:v>
                </c:pt>
                <c:pt idx="72">
                  <c:v>43704</c:v>
                </c:pt>
                <c:pt idx="73">
                  <c:v>43700</c:v>
                </c:pt>
                <c:pt idx="74">
                  <c:v>43693</c:v>
                </c:pt>
                <c:pt idx="75">
                  <c:v>43679</c:v>
                </c:pt>
                <c:pt idx="76">
                  <c:v>43678</c:v>
                </c:pt>
                <c:pt idx="77">
                  <c:v>43672</c:v>
                </c:pt>
                <c:pt idx="78">
                  <c:v>43671</c:v>
                </c:pt>
                <c:pt idx="79">
                  <c:v>43670</c:v>
                </c:pt>
                <c:pt idx="80">
                  <c:v>43669</c:v>
                </c:pt>
                <c:pt idx="81">
                  <c:v>43668</c:v>
                </c:pt>
                <c:pt idx="82">
                  <c:v>43665</c:v>
                </c:pt>
                <c:pt idx="83">
                  <c:v>43664</c:v>
                </c:pt>
                <c:pt idx="84">
                  <c:v>43662</c:v>
                </c:pt>
                <c:pt idx="85">
                  <c:v>43661</c:v>
                </c:pt>
                <c:pt idx="86">
                  <c:v>43658</c:v>
                </c:pt>
                <c:pt idx="87">
                  <c:v>43657</c:v>
                </c:pt>
                <c:pt idx="88">
                  <c:v>43647</c:v>
                </c:pt>
                <c:pt idx="89">
                  <c:v>43634</c:v>
                </c:pt>
                <c:pt idx="90">
                  <c:v>43630</c:v>
                </c:pt>
                <c:pt idx="91">
                  <c:v>43629</c:v>
                </c:pt>
                <c:pt idx="92">
                  <c:v>43619</c:v>
                </c:pt>
                <c:pt idx="93">
                  <c:v>43608</c:v>
                </c:pt>
                <c:pt idx="94">
                  <c:v>43605</c:v>
                </c:pt>
                <c:pt idx="95">
                  <c:v>43598</c:v>
                </c:pt>
                <c:pt idx="96">
                  <c:v>43595</c:v>
                </c:pt>
                <c:pt idx="97">
                  <c:v>43594</c:v>
                </c:pt>
                <c:pt idx="98">
                  <c:v>43593</c:v>
                </c:pt>
                <c:pt idx="99">
                  <c:v>43592</c:v>
                </c:pt>
                <c:pt idx="100">
                  <c:v>43584</c:v>
                </c:pt>
                <c:pt idx="101">
                  <c:v>43581</c:v>
                </c:pt>
                <c:pt idx="102">
                  <c:v>43580</c:v>
                </c:pt>
                <c:pt idx="103">
                  <c:v>43573</c:v>
                </c:pt>
                <c:pt idx="104">
                  <c:v>43565</c:v>
                </c:pt>
                <c:pt idx="105">
                  <c:v>43564</c:v>
                </c:pt>
                <c:pt idx="106">
                  <c:v>43559</c:v>
                </c:pt>
                <c:pt idx="107">
                  <c:v>43558</c:v>
                </c:pt>
                <c:pt idx="108">
                  <c:v>43557</c:v>
                </c:pt>
                <c:pt idx="109">
                  <c:v>43551</c:v>
                </c:pt>
                <c:pt idx="110">
                  <c:v>43546</c:v>
                </c:pt>
                <c:pt idx="111">
                  <c:v>43542</c:v>
                </c:pt>
                <c:pt idx="112">
                  <c:v>43538</c:v>
                </c:pt>
                <c:pt idx="113">
                  <c:v>43537</c:v>
                </c:pt>
                <c:pt idx="114">
                  <c:v>43521</c:v>
                </c:pt>
                <c:pt idx="115">
                  <c:v>43516</c:v>
                </c:pt>
                <c:pt idx="116">
                  <c:v>43515</c:v>
                </c:pt>
                <c:pt idx="117">
                  <c:v>43511</c:v>
                </c:pt>
                <c:pt idx="118">
                  <c:v>43503</c:v>
                </c:pt>
                <c:pt idx="119">
                  <c:v>43502</c:v>
                </c:pt>
                <c:pt idx="120">
                  <c:v>43501</c:v>
                </c:pt>
                <c:pt idx="121">
                  <c:v>43493</c:v>
                </c:pt>
                <c:pt idx="122">
                  <c:v>43489</c:v>
                </c:pt>
                <c:pt idx="123">
                  <c:v>43488</c:v>
                </c:pt>
                <c:pt idx="124">
                  <c:v>43487</c:v>
                </c:pt>
                <c:pt idx="125">
                  <c:v>43486</c:v>
                </c:pt>
                <c:pt idx="126">
                  <c:v>43483</c:v>
                </c:pt>
                <c:pt idx="127">
                  <c:v>43482</c:v>
                </c:pt>
                <c:pt idx="128">
                  <c:v>43479</c:v>
                </c:pt>
                <c:pt idx="129">
                  <c:v>43475</c:v>
                </c:pt>
                <c:pt idx="130">
                  <c:v>43472</c:v>
                </c:pt>
                <c:pt idx="131">
                  <c:v>43455</c:v>
                </c:pt>
                <c:pt idx="132">
                  <c:v>43447</c:v>
                </c:pt>
                <c:pt idx="133">
                  <c:v>43446</c:v>
                </c:pt>
                <c:pt idx="134">
                  <c:v>43445</c:v>
                </c:pt>
                <c:pt idx="135">
                  <c:v>43444</c:v>
                </c:pt>
                <c:pt idx="136">
                  <c:v>43440</c:v>
                </c:pt>
                <c:pt idx="137">
                  <c:v>43439</c:v>
                </c:pt>
                <c:pt idx="138">
                  <c:v>43431</c:v>
                </c:pt>
                <c:pt idx="139">
                  <c:v>43423</c:v>
                </c:pt>
                <c:pt idx="140">
                  <c:v>43418</c:v>
                </c:pt>
                <c:pt idx="141">
                  <c:v>43416</c:v>
                </c:pt>
                <c:pt idx="142">
                  <c:v>43411</c:v>
                </c:pt>
                <c:pt idx="143">
                  <c:v>43410</c:v>
                </c:pt>
                <c:pt idx="144">
                  <c:v>43409</c:v>
                </c:pt>
                <c:pt idx="145">
                  <c:v>43395</c:v>
                </c:pt>
                <c:pt idx="146">
                  <c:v>43391</c:v>
                </c:pt>
                <c:pt idx="147">
                  <c:v>43385</c:v>
                </c:pt>
                <c:pt idx="148">
                  <c:v>43383</c:v>
                </c:pt>
                <c:pt idx="149">
                  <c:v>43382</c:v>
                </c:pt>
                <c:pt idx="150">
                  <c:v>43381</c:v>
                </c:pt>
                <c:pt idx="151">
                  <c:v>43378</c:v>
                </c:pt>
                <c:pt idx="152">
                  <c:v>43377</c:v>
                </c:pt>
                <c:pt idx="153">
                  <c:v>43370</c:v>
                </c:pt>
                <c:pt idx="154">
                  <c:v>43368</c:v>
                </c:pt>
                <c:pt idx="155">
                  <c:v>43361</c:v>
                </c:pt>
                <c:pt idx="156">
                  <c:v>43357</c:v>
                </c:pt>
                <c:pt idx="157">
                  <c:v>43354</c:v>
                </c:pt>
                <c:pt idx="158">
                  <c:v>43353</c:v>
                </c:pt>
                <c:pt idx="159">
                  <c:v>43336</c:v>
                </c:pt>
                <c:pt idx="160">
                  <c:v>43335</c:v>
                </c:pt>
                <c:pt idx="161">
                  <c:v>43334</c:v>
                </c:pt>
                <c:pt idx="162">
                  <c:v>43333</c:v>
                </c:pt>
                <c:pt idx="163">
                  <c:v>43332</c:v>
                </c:pt>
                <c:pt idx="164">
                  <c:v>43313</c:v>
                </c:pt>
                <c:pt idx="165">
                  <c:v>43312</c:v>
                </c:pt>
                <c:pt idx="166">
                  <c:v>43308</c:v>
                </c:pt>
                <c:pt idx="167">
                  <c:v>43307</c:v>
                </c:pt>
                <c:pt idx="168">
                  <c:v>43306</c:v>
                </c:pt>
                <c:pt idx="169">
                  <c:v>43305</c:v>
                </c:pt>
                <c:pt idx="170">
                  <c:v>43301</c:v>
                </c:pt>
                <c:pt idx="171">
                  <c:v>43273</c:v>
                </c:pt>
                <c:pt idx="172">
                  <c:v>43272</c:v>
                </c:pt>
                <c:pt idx="173">
                  <c:v>43266</c:v>
                </c:pt>
                <c:pt idx="174">
                  <c:v>43265</c:v>
                </c:pt>
                <c:pt idx="175">
                  <c:v>43264</c:v>
                </c:pt>
                <c:pt idx="176">
                  <c:v>43263</c:v>
                </c:pt>
                <c:pt idx="177">
                  <c:v>43262</c:v>
                </c:pt>
                <c:pt idx="178">
                  <c:v>43257</c:v>
                </c:pt>
                <c:pt idx="179">
                  <c:v>43256</c:v>
                </c:pt>
                <c:pt idx="180">
                  <c:v>43249</c:v>
                </c:pt>
                <c:pt idx="181">
                  <c:v>43213</c:v>
                </c:pt>
                <c:pt idx="182">
                  <c:v>43173</c:v>
                </c:pt>
                <c:pt idx="183">
                  <c:v>43168</c:v>
                </c:pt>
                <c:pt idx="184">
                  <c:v>43164</c:v>
                </c:pt>
                <c:pt idx="185">
                  <c:v>43159</c:v>
                </c:pt>
                <c:pt idx="186">
                  <c:v>43158</c:v>
                </c:pt>
                <c:pt idx="187">
                  <c:v>43154</c:v>
                </c:pt>
                <c:pt idx="188">
                  <c:v>43151</c:v>
                </c:pt>
                <c:pt idx="189">
                  <c:v>43150</c:v>
                </c:pt>
                <c:pt idx="190">
                  <c:v>43147</c:v>
                </c:pt>
                <c:pt idx="191">
                  <c:v>43146</c:v>
                </c:pt>
                <c:pt idx="192">
                  <c:v>43145</c:v>
                </c:pt>
                <c:pt idx="193">
                  <c:v>43144</c:v>
                </c:pt>
                <c:pt idx="194">
                  <c:v>43143</c:v>
                </c:pt>
                <c:pt idx="195">
                  <c:v>43133</c:v>
                </c:pt>
                <c:pt idx="196">
                  <c:v>43129</c:v>
                </c:pt>
                <c:pt idx="197">
                  <c:v>43126</c:v>
                </c:pt>
                <c:pt idx="198">
                  <c:v>43124</c:v>
                </c:pt>
                <c:pt idx="199">
                  <c:v>43123</c:v>
                </c:pt>
                <c:pt idx="200">
                  <c:v>43122</c:v>
                </c:pt>
                <c:pt idx="201">
                  <c:v>43119</c:v>
                </c:pt>
                <c:pt idx="202">
                  <c:v>43117</c:v>
                </c:pt>
                <c:pt idx="203">
                  <c:v>43109</c:v>
                </c:pt>
                <c:pt idx="204">
                  <c:v>43084</c:v>
                </c:pt>
                <c:pt idx="205">
                  <c:v>43083</c:v>
                </c:pt>
                <c:pt idx="206">
                  <c:v>43082</c:v>
                </c:pt>
                <c:pt idx="207">
                  <c:v>43081</c:v>
                </c:pt>
                <c:pt idx="208">
                  <c:v>43076</c:v>
                </c:pt>
                <c:pt idx="209">
                  <c:v>43075</c:v>
                </c:pt>
                <c:pt idx="210">
                  <c:v>43074</c:v>
                </c:pt>
                <c:pt idx="211">
                  <c:v>43070</c:v>
                </c:pt>
                <c:pt idx="212">
                  <c:v>43069</c:v>
                </c:pt>
                <c:pt idx="213">
                  <c:v>43067</c:v>
                </c:pt>
                <c:pt idx="214">
                  <c:v>43066</c:v>
                </c:pt>
                <c:pt idx="215">
                  <c:v>43021</c:v>
                </c:pt>
                <c:pt idx="216">
                  <c:v>43013</c:v>
                </c:pt>
                <c:pt idx="217">
                  <c:v>43012</c:v>
                </c:pt>
                <c:pt idx="218">
                  <c:v>42985</c:v>
                </c:pt>
                <c:pt idx="219">
                  <c:v>42955</c:v>
                </c:pt>
                <c:pt idx="220">
                  <c:v>42928</c:v>
                </c:pt>
                <c:pt idx="221">
                  <c:v>42916</c:v>
                </c:pt>
                <c:pt idx="222">
                  <c:v>42909</c:v>
                </c:pt>
                <c:pt idx="223">
                  <c:v>42902</c:v>
                </c:pt>
                <c:pt idx="224">
                  <c:v>42900</c:v>
                </c:pt>
                <c:pt idx="225">
                  <c:v>42899</c:v>
                </c:pt>
                <c:pt idx="226">
                  <c:v>42898</c:v>
                </c:pt>
                <c:pt idx="227">
                  <c:v>42888</c:v>
                </c:pt>
                <c:pt idx="228">
                  <c:v>42887</c:v>
                </c:pt>
                <c:pt idx="229">
                  <c:v>42885</c:v>
                </c:pt>
                <c:pt idx="230">
                  <c:v>42884</c:v>
                </c:pt>
                <c:pt idx="231">
                  <c:v>42857</c:v>
                </c:pt>
                <c:pt idx="232">
                  <c:v>42851</c:v>
                </c:pt>
                <c:pt idx="233">
                  <c:v>42850</c:v>
                </c:pt>
                <c:pt idx="234">
                  <c:v>42849</c:v>
                </c:pt>
                <c:pt idx="235">
                  <c:v>42845</c:v>
                </c:pt>
                <c:pt idx="236">
                  <c:v>42843</c:v>
                </c:pt>
                <c:pt idx="237">
                  <c:v>42835</c:v>
                </c:pt>
                <c:pt idx="238">
                  <c:v>42821</c:v>
                </c:pt>
                <c:pt idx="239">
                  <c:v>42804</c:v>
                </c:pt>
                <c:pt idx="240">
                  <c:v>42802</c:v>
                </c:pt>
                <c:pt idx="241">
                  <c:v>42797</c:v>
                </c:pt>
                <c:pt idx="242">
                  <c:v>42795</c:v>
                </c:pt>
                <c:pt idx="243">
                  <c:v>42793</c:v>
                </c:pt>
                <c:pt idx="244">
                  <c:v>42788</c:v>
                </c:pt>
                <c:pt idx="245">
                  <c:v>42787</c:v>
                </c:pt>
                <c:pt idx="246">
                  <c:v>42783</c:v>
                </c:pt>
                <c:pt idx="247">
                  <c:v>42780</c:v>
                </c:pt>
                <c:pt idx="248">
                  <c:v>42775</c:v>
                </c:pt>
                <c:pt idx="249">
                  <c:v>42774</c:v>
                </c:pt>
                <c:pt idx="250">
                  <c:v>42772</c:v>
                </c:pt>
                <c:pt idx="251">
                  <c:v>42768</c:v>
                </c:pt>
                <c:pt idx="252">
                  <c:v>42765</c:v>
                </c:pt>
                <c:pt idx="253">
                  <c:v>42763</c:v>
                </c:pt>
                <c:pt idx="254">
                  <c:v>42762</c:v>
                </c:pt>
                <c:pt idx="255">
                  <c:v>42761</c:v>
                </c:pt>
                <c:pt idx="256">
                  <c:v>42760</c:v>
                </c:pt>
                <c:pt idx="257">
                  <c:v>42758</c:v>
                </c:pt>
                <c:pt idx="258">
                  <c:v>42752</c:v>
                </c:pt>
                <c:pt idx="259">
                  <c:v>42751</c:v>
                </c:pt>
                <c:pt idx="260">
                  <c:v>42744</c:v>
                </c:pt>
                <c:pt idx="261">
                  <c:v>42740</c:v>
                </c:pt>
                <c:pt idx="262">
                  <c:v>42727</c:v>
                </c:pt>
                <c:pt idx="263">
                  <c:v>42726</c:v>
                </c:pt>
                <c:pt idx="264">
                  <c:v>42725</c:v>
                </c:pt>
                <c:pt idx="265">
                  <c:v>42724</c:v>
                </c:pt>
                <c:pt idx="266">
                  <c:v>42723</c:v>
                </c:pt>
                <c:pt idx="267">
                  <c:v>42720</c:v>
                </c:pt>
                <c:pt idx="268">
                  <c:v>42717</c:v>
                </c:pt>
                <c:pt idx="269">
                  <c:v>42716</c:v>
                </c:pt>
                <c:pt idx="270">
                  <c:v>42713</c:v>
                </c:pt>
                <c:pt idx="271">
                  <c:v>42712</c:v>
                </c:pt>
                <c:pt idx="272">
                  <c:v>42711</c:v>
                </c:pt>
                <c:pt idx="273">
                  <c:v>42710</c:v>
                </c:pt>
                <c:pt idx="274">
                  <c:v>42706</c:v>
                </c:pt>
                <c:pt idx="275">
                  <c:v>42705</c:v>
                </c:pt>
                <c:pt idx="276">
                  <c:v>42704</c:v>
                </c:pt>
                <c:pt idx="277">
                  <c:v>42703</c:v>
                </c:pt>
                <c:pt idx="278">
                  <c:v>42702</c:v>
                </c:pt>
                <c:pt idx="279">
                  <c:v>42699</c:v>
                </c:pt>
                <c:pt idx="280">
                  <c:v>42698</c:v>
                </c:pt>
                <c:pt idx="281">
                  <c:v>42697</c:v>
                </c:pt>
                <c:pt idx="282">
                  <c:v>42696</c:v>
                </c:pt>
                <c:pt idx="283">
                  <c:v>42695</c:v>
                </c:pt>
                <c:pt idx="284">
                  <c:v>42692</c:v>
                </c:pt>
                <c:pt idx="285">
                  <c:v>42691</c:v>
                </c:pt>
                <c:pt idx="286">
                  <c:v>42690</c:v>
                </c:pt>
                <c:pt idx="287">
                  <c:v>42689</c:v>
                </c:pt>
              </c:numCache>
            </c:numRef>
          </c:cat>
          <c:val>
            <c:numRef>
              <c:f>statements!$D$2:$D$290</c:f>
              <c:numCache>
                <c:formatCode>General</c:formatCode>
                <c:ptCount val="289"/>
                <c:pt idx="0">
                  <c:v>13962</c:v>
                </c:pt>
                <c:pt idx="1">
                  <c:v>13953</c:v>
                </c:pt>
                <c:pt idx="2">
                  <c:v>13970</c:v>
                </c:pt>
                <c:pt idx="3">
                  <c:v>13797</c:v>
                </c:pt>
                <c:pt idx="4">
                  <c:v>13728</c:v>
                </c:pt>
                <c:pt idx="5">
                  <c:v>13708</c:v>
                </c:pt>
                <c:pt idx="6">
                  <c:v>13707</c:v>
                </c:pt>
                <c:pt idx="7">
                  <c:v>13694</c:v>
                </c:pt>
                <c:pt idx="8">
                  <c:v>13680</c:v>
                </c:pt>
                <c:pt idx="9">
                  <c:v>13669</c:v>
                </c:pt>
                <c:pt idx="10">
                  <c:v>13662</c:v>
                </c:pt>
                <c:pt idx="11">
                  <c:v>13643</c:v>
                </c:pt>
                <c:pt idx="12">
                  <c:v>13619</c:v>
                </c:pt>
                <c:pt idx="13">
                  <c:v>13601</c:v>
                </c:pt>
                <c:pt idx="14">
                  <c:v>13597</c:v>
                </c:pt>
                <c:pt idx="15">
                  <c:v>13580</c:v>
                </c:pt>
                <c:pt idx="16">
                  <c:v>13593</c:v>
                </c:pt>
                <c:pt idx="17">
                  <c:v>13590</c:v>
                </c:pt>
                <c:pt idx="18">
                  <c:v>13554</c:v>
                </c:pt>
                <c:pt idx="19">
                  <c:v>13486</c:v>
                </c:pt>
                <c:pt idx="20">
                  <c:v>13400</c:v>
                </c:pt>
                <c:pt idx="21">
                  <c:v>13380</c:v>
                </c:pt>
                <c:pt idx="22">
                  <c:v>13314</c:v>
                </c:pt>
                <c:pt idx="23">
                  <c:v>13243</c:v>
                </c:pt>
                <c:pt idx="24">
                  <c:v>13192</c:v>
                </c:pt>
                <c:pt idx="25">
                  <c:v>13152</c:v>
                </c:pt>
                <c:pt idx="26">
                  <c:v>13151</c:v>
                </c:pt>
                <c:pt idx="27">
                  <c:v>13148</c:v>
                </c:pt>
                <c:pt idx="28">
                  <c:v>13140</c:v>
                </c:pt>
                <c:pt idx="29">
                  <c:v>13144</c:v>
                </c:pt>
                <c:pt idx="30">
                  <c:v>13119</c:v>
                </c:pt>
                <c:pt idx="31">
                  <c:v>13112</c:v>
                </c:pt>
                <c:pt idx="32">
                  <c:v>13108</c:v>
                </c:pt>
                <c:pt idx="33">
                  <c:v>13101</c:v>
                </c:pt>
                <c:pt idx="34">
                  <c:v>13078</c:v>
                </c:pt>
                <c:pt idx="35">
                  <c:v>13066</c:v>
                </c:pt>
                <c:pt idx="36">
                  <c:v>13077</c:v>
                </c:pt>
                <c:pt idx="37">
                  <c:v>13056</c:v>
                </c:pt>
                <c:pt idx="38">
                  <c:v>12887</c:v>
                </c:pt>
                <c:pt idx="39">
                  <c:v>12896</c:v>
                </c:pt>
                <c:pt idx="40">
                  <c:v>12875</c:v>
                </c:pt>
                <c:pt idx="41">
                  <c:v>12867</c:v>
                </c:pt>
                <c:pt idx="42">
                  <c:v>12852</c:v>
                </c:pt>
                <c:pt idx="43">
                  <c:v>12818</c:v>
                </c:pt>
                <c:pt idx="44">
                  <c:v>12806</c:v>
                </c:pt>
                <c:pt idx="45">
                  <c:v>12789</c:v>
                </c:pt>
                <c:pt idx="46">
                  <c:v>12843</c:v>
                </c:pt>
                <c:pt idx="47">
                  <c:v>12813</c:v>
                </c:pt>
                <c:pt idx="48">
                  <c:v>12664</c:v>
                </c:pt>
                <c:pt idx="49">
                  <c:v>12242</c:v>
                </c:pt>
                <c:pt idx="50">
                  <c:v>12340</c:v>
                </c:pt>
                <c:pt idx="51">
                  <c:v>12195</c:v>
                </c:pt>
                <c:pt idx="52">
                  <c:v>11831</c:v>
                </c:pt>
                <c:pt idx="53">
                  <c:v>11829</c:v>
                </c:pt>
                <c:pt idx="54">
                  <c:v>11810</c:v>
                </c:pt>
                <c:pt idx="55">
                  <c:v>11775</c:v>
                </c:pt>
                <c:pt idx="56">
                  <c:v>11702</c:v>
                </c:pt>
                <c:pt idx="57">
                  <c:v>11694</c:v>
                </c:pt>
                <c:pt idx="58">
                  <c:v>11764</c:v>
                </c:pt>
                <c:pt idx="59">
                  <c:v>11750</c:v>
                </c:pt>
                <c:pt idx="60">
                  <c:v>11742</c:v>
                </c:pt>
                <c:pt idx="61">
                  <c:v>11743</c:v>
                </c:pt>
                <c:pt idx="62">
                  <c:v>11733</c:v>
                </c:pt>
                <c:pt idx="63">
                  <c:v>11701</c:v>
                </c:pt>
                <c:pt idx="64">
                  <c:v>11622</c:v>
                </c:pt>
                <c:pt idx="65">
                  <c:v>11622</c:v>
                </c:pt>
                <c:pt idx="66">
                  <c:v>11631</c:v>
                </c:pt>
                <c:pt idx="67">
                  <c:v>11614</c:v>
                </c:pt>
                <c:pt idx="68">
                  <c:v>11597</c:v>
                </c:pt>
                <c:pt idx="69">
                  <c:v>11541</c:v>
                </c:pt>
                <c:pt idx="70">
                  <c:v>11435</c:v>
                </c:pt>
                <c:pt idx="71">
                  <c:v>11435</c:v>
                </c:pt>
                <c:pt idx="72">
                  <c:v>11413</c:v>
                </c:pt>
                <c:pt idx="73">
                  <c:v>11375</c:v>
                </c:pt>
                <c:pt idx="74">
                  <c:v>11374</c:v>
                </c:pt>
                <c:pt idx="75">
                  <c:v>11371</c:v>
                </c:pt>
                <c:pt idx="76">
                  <c:v>11021</c:v>
                </c:pt>
                <c:pt idx="77">
                  <c:v>10969</c:v>
                </c:pt>
                <c:pt idx="78">
                  <c:v>10914</c:v>
                </c:pt>
                <c:pt idx="79">
                  <c:v>10821</c:v>
                </c:pt>
                <c:pt idx="80">
                  <c:v>10721</c:v>
                </c:pt>
                <c:pt idx="81">
                  <c:v>10714</c:v>
                </c:pt>
                <c:pt idx="82">
                  <c:v>10692</c:v>
                </c:pt>
                <c:pt idx="83">
                  <c:v>9857</c:v>
                </c:pt>
                <c:pt idx="84">
                  <c:v>9613</c:v>
                </c:pt>
                <c:pt idx="85">
                  <c:v>9611</c:v>
                </c:pt>
                <c:pt idx="86">
                  <c:v>9555</c:v>
                </c:pt>
                <c:pt idx="87">
                  <c:v>9206</c:v>
                </c:pt>
                <c:pt idx="88">
                  <c:v>9176</c:v>
                </c:pt>
                <c:pt idx="89">
                  <c:v>9013</c:v>
                </c:pt>
                <c:pt idx="90">
                  <c:v>9005</c:v>
                </c:pt>
                <c:pt idx="91">
                  <c:v>9159</c:v>
                </c:pt>
                <c:pt idx="92">
                  <c:v>9164</c:v>
                </c:pt>
                <c:pt idx="93">
                  <c:v>9170</c:v>
                </c:pt>
                <c:pt idx="94">
                  <c:v>9176</c:v>
                </c:pt>
                <c:pt idx="95">
                  <c:v>9176</c:v>
                </c:pt>
                <c:pt idx="96">
                  <c:v>9177</c:v>
                </c:pt>
                <c:pt idx="97">
                  <c:v>9181</c:v>
                </c:pt>
                <c:pt idx="98">
                  <c:v>9165</c:v>
                </c:pt>
                <c:pt idx="99">
                  <c:v>9111</c:v>
                </c:pt>
                <c:pt idx="100">
                  <c:v>9134</c:v>
                </c:pt>
                <c:pt idx="101">
                  <c:v>9129</c:v>
                </c:pt>
                <c:pt idx="102">
                  <c:v>9128</c:v>
                </c:pt>
                <c:pt idx="103">
                  <c:v>9121</c:v>
                </c:pt>
                <c:pt idx="104">
                  <c:v>9121</c:v>
                </c:pt>
                <c:pt idx="105">
                  <c:v>9043</c:v>
                </c:pt>
                <c:pt idx="106">
                  <c:v>8810</c:v>
                </c:pt>
                <c:pt idx="107">
                  <c:v>8794</c:v>
                </c:pt>
                <c:pt idx="108">
                  <c:v>8752</c:v>
                </c:pt>
                <c:pt idx="109">
                  <c:v>8723</c:v>
                </c:pt>
                <c:pt idx="110">
                  <c:v>8742</c:v>
                </c:pt>
                <c:pt idx="111">
                  <c:v>8766</c:v>
                </c:pt>
                <c:pt idx="112">
                  <c:v>8757</c:v>
                </c:pt>
                <c:pt idx="113">
                  <c:v>8757</c:v>
                </c:pt>
                <c:pt idx="114">
                  <c:v>8746</c:v>
                </c:pt>
                <c:pt idx="115">
                  <c:v>8752</c:v>
                </c:pt>
                <c:pt idx="116">
                  <c:v>8760</c:v>
                </c:pt>
                <c:pt idx="117">
                  <c:v>8616</c:v>
                </c:pt>
                <c:pt idx="118">
                  <c:v>8613</c:v>
                </c:pt>
                <c:pt idx="119">
                  <c:v>8611</c:v>
                </c:pt>
                <c:pt idx="120">
                  <c:v>8599</c:v>
                </c:pt>
                <c:pt idx="121">
                  <c:v>8596</c:v>
                </c:pt>
                <c:pt idx="122">
                  <c:v>8459</c:v>
                </c:pt>
                <c:pt idx="123">
                  <c:v>8454</c:v>
                </c:pt>
                <c:pt idx="124">
                  <c:v>8454</c:v>
                </c:pt>
                <c:pt idx="125">
                  <c:v>8310</c:v>
                </c:pt>
                <c:pt idx="126">
                  <c:v>8270</c:v>
                </c:pt>
                <c:pt idx="127">
                  <c:v>8051</c:v>
                </c:pt>
                <c:pt idx="128">
                  <c:v>8067</c:v>
                </c:pt>
                <c:pt idx="129">
                  <c:v>7734</c:v>
                </c:pt>
                <c:pt idx="130">
                  <c:v>7484</c:v>
                </c:pt>
                <c:pt idx="131">
                  <c:v>7492</c:v>
                </c:pt>
                <c:pt idx="132">
                  <c:v>7492</c:v>
                </c:pt>
                <c:pt idx="133">
                  <c:v>7492</c:v>
                </c:pt>
                <c:pt idx="134">
                  <c:v>7490</c:v>
                </c:pt>
                <c:pt idx="135">
                  <c:v>7484</c:v>
                </c:pt>
                <c:pt idx="136">
                  <c:v>7484</c:v>
                </c:pt>
                <c:pt idx="137">
                  <c:v>7474</c:v>
                </c:pt>
                <c:pt idx="138">
                  <c:v>7248</c:v>
                </c:pt>
                <c:pt idx="139">
                  <c:v>7231</c:v>
                </c:pt>
                <c:pt idx="140">
                  <c:v>7209</c:v>
                </c:pt>
                <c:pt idx="141">
                  <c:v>7157</c:v>
                </c:pt>
                <c:pt idx="142">
                  <c:v>7144</c:v>
                </c:pt>
                <c:pt idx="143">
                  <c:v>7120</c:v>
                </c:pt>
                <c:pt idx="144">
                  <c:v>7118</c:v>
                </c:pt>
                <c:pt idx="145">
                  <c:v>7118</c:v>
                </c:pt>
                <c:pt idx="146">
                  <c:v>7117</c:v>
                </c:pt>
                <c:pt idx="147">
                  <c:v>7117</c:v>
                </c:pt>
                <c:pt idx="148">
                  <c:v>7071</c:v>
                </c:pt>
                <c:pt idx="149">
                  <c:v>7071</c:v>
                </c:pt>
                <c:pt idx="150">
                  <c:v>6603</c:v>
                </c:pt>
                <c:pt idx="151">
                  <c:v>6603</c:v>
                </c:pt>
                <c:pt idx="152">
                  <c:v>6603</c:v>
                </c:pt>
                <c:pt idx="153">
                  <c:v>6584</c:v>
                </c:pt>
                <c:pt idx="154">
                  <c:v>6712</c:v>
                </c:pt>
                <c:pt idx="155">
                  <c:v>6712</c:v>
                </c:pt>
                <c:pt idx="156">
                  <c:v>6711</c:v>
                </c:pt>
                <c:pt idx="157">
                  <c:v>6683</c:v>
                </c:pt>
                <c:pt idx="158">
                  <c:v>6634</c:v>
                </c:pt>
                <c:pt idx="159">
                  <c:v>6602</c:v>
                </c:pt>
                <c:pt idx="160">
                  <c:v>6602</c:v>
                </c:pt>
                <c:pt idx="161">
                  <c:v>6595</c:v>
                </c:pt>
                <c:pt idx="162">
                  <c:v>6582</c:v>
                </c:pt>
                <c:pt idx="163">
                  <c:v>6589</c:v>
                </c:pt>
                <c:pt idx="164">
                  <c:v>6573</c:v>
                </c:pt>
                <c:pt idx="165">
                  <c:v>6563</c:v>
                </c:pt>
                <c:pt idx="166">
                  <c:v>6563</c:v>
                </c:pt>
                <c:pt idx="167">
                  <c:v>6469</c:v>
                </c:pt>
                <c:pt idx="168">
                  <c:v>6469</c:v>
                </c:pt>
                <c:pt idx="169">
                  <c:v>6467</c:v>
                </c:pt>
                <c:pt idx="170">
                  <c:v>6407</c:v>
                </c:pt>
                <c:pt idx="171">
                  <c:v>6407</c:v>
                </c:pt>
                <c:pt idx="172">
                  <c:v>5445</c:v>
                </c:pt>
                <c:pt idx="173">
                  <c:v>5435</c:v>
                </c:pt>
                <c:pt idx="174">
                  <c:v>5435</c:v>
                </c:pt>
                <c:pt idx="175">
                  <c:v>5437</c:v>
                </c:pt>
                <c:pt idx="176">
                  <c:v>5437</c:v>
                </c:pt>
                <c:pt idx="177">
                  <c:v>5437</c:v>
                </c:pt>
                <c:pt idx="178">
                  <c:v>5428</c:v>
                </c:pt>
                <c:pt idx="179">
                  <c:v>5183</c:v>
                </c:pt>
                <c:pt idx="180">
                  <c:v>5166</c:v>
                </c:pt>
                <c:pt idx="181">
                  <c:v>5144</c:v>
                </c:pt>
                <c:pt idx="182">
                  <c:v>5131</c:v>
                </c:pt>
                <c:pt idx="183">
                  <c:v>5131</c:v>
                </c:pt>
                <c:pt idx="184">
                  <c:v>5066</c:v>
                </c:pt>
                <c:pt idx="185">
                  <c:v>5065</c:v>
                </c:pt>
                <c:pt idx="186">
                  <c:v>5065</c:v>
                </c:pt>
                <c:pt idx="187">
                  <c:v>5059</c:v>
                </c:pt>
                <c:pt idx="188">
                  <c:v>5018</c:v>
                </c:pt>
                <c:pt idx="189">
                  <c:v>5018</c:v>
                </c:pt>
                <c:pt idx="190">
                  <c:v>4995</c:v>
                </c:pt>
                <c:pt idx="191">
                  <c:v>4959</c:v>
                </c:pt>
                <c:pt idx="192">
                  <c:v>4913</c:v>
                </c:pt>
                <c:pt idx="193">
                  <c:v>4898</c:v>
                </c:pt>
                <c:pt idx="194">
                  <c:v>4886</c:v>
                </c:pt>
                <c:pt idx="195">
                  <c:v>4866</c:v>
                </c:pt>
                <c:pt idx="196">
                  <c:v>4838</c:v>
                </c:pt>
                <c:pt idx="197">
                  <c:v>4829</c:v>
                </c:pt>
                <c:pt idx="198">
                  <c:v>4816</c:v>
                </c:pt>
                <c:pt idx="199">
                  <c:v>4816</c:v>
                </c:pt>
                <c:pt idx="200">
                  <c:v>4816</c:v>
                </c:pt>
                <c:pt idx="201">
                  <c:v>4816</c:v>
                </c:pt>
                <c:pt idx="202">
                  <c:v>4803</c:v>
                </c:pt>
                <c:pt idx="203">
                  <c:v>4796</c:v>
                </c:pt>
                <c:pt idx="204">
                  <c:v>4796</c:v>
                </c:pt>
                <c:pt idx="205">
                  <c:v>4792</c:v>
                </c:pt>
                <c:pt idx="206">
                  <c:v>4774</c:v>
                </c:pt>
                <c:pt idx="207">
                  <c:v>4762</c:v>
                </c:pt>
                <c:pt idx="208">
                  <c:v>4754</c:v>
                </c:pt>
                <c:pt idx="209">
                  <c:v>4749</c:v>
                </c:pt>
                <c:pt idx="210">
                  <c:v>4742</c:v>
                </c:pt>
                <c:pt idx="211">
                  <c:v>4737</c:v>
                </c:pt>
                <c:pt idx="212">
                  <c:v>4736</c:v>
                </c:pt>
                <c:pt idx="213">
                  <c:v>4728</c:v>
                </c:pt>
                <c:pt idx="214">
                  <c:v>4717</c:v>
                </c:pt>
                <c:pt idx="215">
                  <c:v>4705</c:v>
                </c:pt>
                <c:pt idx="216">
                  <c:v>4640</c:v>
                </c:pt>
                <c:pt idx="217">
                  <c:v>4638</c:v>
                </c:pt>
                <c:pt idx="218">
                  <c:v>4638</c:v>
                </c:pt>
                <c:pt idx="219">
                  <c:v>4634</c:v>
                </c:pt>
                <c:pt idx="220">
                  <c:v>4633</c:v>
                </c:pt>
                <c:pt idx="221">
                  <c:v>4637</c:v>
                </c:pt>
                <c:pt idx="222">
                  <c:v>4637</c:v>
                </c:pt>
                <c:pt idx="223">
                  <c:v>4637</c:v>
                </c:pt>
                <c:pt idx="224">
                  <c:v>4637</c:v>
                </c:pt>
                <c:pt idx="225">
                  <c:v>4637</c:v>
                </c:pt>
                <c:pt idx="226">
                  <c:v>4627</c:v>
                </c:pt>
                <c:pt idx="227">
                  <c:v>4557</c:v>
                </c:pt>
                <c:pt idx="228">
                  <c:v>4557</c:v>
                </c:pt>
                <c:pt idx="229">
                  <c:v>4557</c:v>
                </c:pt>
                <c:pt idx="230">
                  <c:v>4557</c:v>
                </c:pt>
                <c:pt idx="231">
                  <c:v>4557</c:v>
                </c:pt>
                <c:pt idx="232">
                  <c:v>4601</c:v>
                </c:pt>
                <c:pt idx="233">
                  <c:v>4529</c:v>
                </c:pt>
                <c:pt idx="234">
                  <c:v>4519</c:v>
                </c:pt>
                <c:pt idx="235">
                  <c:v>3980</c:v>
                </c:pt>
                <c:pt idx="236">
                  <c:v>3980</c:v>
                </c:pt>
                <c:pt idx="237">
                  <c:v>3980</c:v>
                </c:pt>
                <c:pt idx="238">
                  <c:v>3980</c:v>
                </c:pt>
                <c:pt idx="239">
                  <c:v>3980</c:v>
                </c:pt>
                <c:pt idx="240">
                  <c:v>3980</c:v>
                </c:pt>
                <c:pt idx="241">
                  <c:v>4305</c:v>
                </c:pt>
                <c:pt idx="242">
                  <c:v>4303</c:v>
                </c:pt>
                <c:pt idx="243">
                  <c:v>4303</c:v>
                </c:pt>
                <c:pt idx="244">
                  <c:v>4062</c:v>
                </c:pt>
                <c:pt idx="245">
                  <c:v>4078</c:v>
                </c:pt>
                <c:pt idx="246">
                  <c:v>4053</c:v>
                </c:pt>
                <c:pt idx="247">
                  <c:v>4069</c:v>
                </c:pt>
                <c:pt idx="248">
                  <c:v>4069</c:v>
                </c:pt>
                <c:pt idx="249">
                  <c:v>4068</c:v>
                </c:pt>
                <c:pt idx="250">
                  <c:v>4062</c:v>
                </c:pt>
                <c:pt idx="251">
                  <c:v>4062</c:v>
                </c:pt>
                <c:pt idx="252">
                  <c:v>4062</c:v>
                </c:pt>
                <c:pt idx="253">
                  <c:v>4060</c:v>
                </c:pt>
                <c:pt idx="254">
                  <c:v>4080</c:v>
                </c:pt>
                <c:pt idx="255">
                  <c:v>4073</c:v>
                </c:pt>
                <c:pt idx="256">
                  <c:v>4056</c:v>
                </c:pt>
                <c:pt idx="257">
                  <c:v>4042</c:v>
                </c:pt>
                <c:pt idx="258">
                  <c:v>4018</c:v>
                </c:pt>
                <c:pt idx="259">
                  <c:v>4004</c:v>
                </c:pt>
                <c:pt idx="260">
                  <c:v>3976</c:v>
                </c:pt>
                <c:pt idx="261">
                  <c:v>4001</c:v>
                </c:pt>
                <c:pt idx="262">
                  <c:v>3950</c:v>
                </c:pt>
                <c:pt idx="263">
                  <c:v>3722</c:v>
                </c:pt>
                <c:pt idx="264">
                  <c:v>3659</c:v>
                </c:pt>
                <c:pt idx="265">
                  <c:v>3568</c:v>
                </c:pt>
                <c:pt idx="266">
                  <c:v>3383</c:v>
                </c:pt>
                <c:pt idx="267">
                  <c:v>3373</c:v>
                </c:pt>
                <c:pt idx="268">
                  <c:v>3224</c:v>
                </c:pt>
                <c:pt idx="269">
                  <c:v>3184</c:v>
                </c:pt>
                <c:pt idx="270">
                  <c:v>3173</c:v>
                </c:pt>
                <c:pt idx="271">
                  <c:v>3176</c:v>
                </c:pt>
                <c:pt idx="272">
                  <c:v>3174</c:v>
                </c:pt>
                <c:pt idx="273">
                  <c:v>3103</c:v>
                </c:pt>
                <c:pt idx="274">
                  <c:v>2956</c:v>
                </c:pt>
                <c:pt idx="275">
                  <c:v>2810</c:v>
                </c:pt>
                <c:pt idx="276">
                  <c:v>2806</c:v>
                </c:pt>
                <c:pt idx="277">
                  <c:v>2799</c:v>
                </c:pt>
                <c:pt idx="278">
                  <c:v>2670</c:v>
                </c:pt>
                <c:pt idx="279">
                  <c:v>2390</c:v>
                </c:pt>
                <c:pt idx="280">
                  <c:v>1537</c:v>
                </c:pt>
                <c:pt idx="281">
                  <c:v>1233</c:v>
                </c:pt>
                <c:pt idx="282">
                  <c:v>1023</c:v>
                </c:pt>
                <c:pt idx="283">
                  <c:v>876</c:v>
                </c:pt>
                <c:pt idx="284">
                  <c:v>876</c:v>
                </c:pt>
                <c:pt idx="285">
                  <c:v>16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63-43F1-950D-9882EDED3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1543344"/>
        <c:axId val="2001547088"/>
      </c:lineChart>
      <c:dateAx>
        <c:axId val="20015433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01547088"/>
        <c:crosses val="autoZero"/>
        <c:auto val="1"/>
        <c:lblOffset val="100"/>
        <c:baseTimeUnit val="days"/>
      </c:dateAx>
      <c:valAx>
        <c:axId val="200154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0154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BA36F73-C88D-2E41-A717-75C8ACDD1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44A598-E22E-E248-A5DB-45C8E8B7BA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086E3-38C6-F545-A12B-22EAF4FB96F3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947F17-BAD9-804C-9AAF-A176F5B2C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E592E2-E536-9D48-A90E-60696D473F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7CC3C-EB82-3647-ACD6-30F4FF9AED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6017A-80AC-4066-862A-8B9E9E60E44C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A567A-62A0-464E-9464-63097D9C1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70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1pPr>
    <a:lvl2pPr marL="449268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2pPr>
    <a:lvl3pPr marL="898535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3pPr>
    <a:lvl4pPr marL="1347803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4pPr>
    <a:lvl5pPr marL="1797070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5pPr>
    <a:lvl6pPr marL="2246338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6pPr>
    <a:lvl7pPr marL="2695605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7pPr>
    <a:lvl8pPr marL="3144873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8pPr>
    <a:lvl9pPr marL="3594141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556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578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13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626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65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146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539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083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Grenzen der </a:t>
            </a:r>
            <a:r>
              <a:rPr lang="de-DE" dirty="0" err="1" smtClean="0"/>
              <a:t>Annotierbarkeit</a:t>
            </a:r>
            <a:r>
              <a:rPr lang="de-DE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Strategien: Wenige Register sehr detailliert abbilden</a:t>
            </a:r>
            <a:r>
              <a:rPr lang="de-DE" baseline="0" dirty="0" smtClean="0"/>
              <a:t> oder viele Register sehr oberflächlich?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Wenige detaillierte Register</a:t>
            </a:r>
            <a:r>
              <a:rPr lang="de-DE" baseline="0" dirty="0" smtClean="0"/>
              <a:t> haben hohen wissenschaftlichen Wert für wenige Forscher. Viele oberflächliche Register sind weniger interessant aber dafür nutzbar für viele Forscher. Moralische/Philosophische Entscheidung.</a:t>
            </a:r>
            <a:endParaRPr lang="de-DE" dirty="0" smtClean="0"/>
          </a:p>
          <a:p>
            <a:endParaRPr lang="de-DE" baseline="0" dirty="0" smtClean="0"/>
          </a:p>
          <a:p>
            <a:r>
              <a:rPr lang="de-DE" baseline="0" dirty="0" smtClean="0"/>
              <a:t>Wann ist ein Parameter wichtig oder unwichtig?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häufiges/seltenes Vorkommen? </a:t>
            </a:r>
          </a:p>
          <a:p>
            <a:pPr marL="620718" lvl="1" indent="-171450">
              <a:buFontTx/>
              <a:buChar char="-"/>
            </a:pPr>
            <a:r>
              <a:rPr lang="de-DE" baseline="0" dirty="0" smtClean="0"/>
              <a:t>D.h. wird häufig durchgeführt? Wie Top100 LOINC </a:t>
            </a:r>
            <a:r>
              <a:rPr lang="de-DE" baseline="0" dirty="0" err="1" smtClean="0"/>
              <a:t>parameter</a:t>
            </a:r>
            <a:r>
              <a:rPr lang="de-DE" baseline="0" dirty="0" smtClean="0"/>
              <a:t>?</a:t>
            </a:r>
          </a:p>
          <a:p>
            <a:pPr marL="620718" lvl="1" indent="-171450">
              <a:buFontTx/>
              <a:buChar char="-"/>
            </a:pPr>
            <a:r>
              <a:rPr lang="de-DE" baseline="0" dirty="0" smtClean="0"/>
              <a:t>Von vielen Registern erhoben?</a:t>
            </a:r>
          </a:p>
          <a:p>
            <a:pPr marL="620718" lvl="1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Guter Anfang. Aber Wissenschaftlich sind die häufigen Parameter meist irrelevant, weil diese auch schon umfassend erforscht sind.</a:t>
            </a:r>
          </a:p>
          <a:p>
            <a:pPr marL="620718" lvl="1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Seltene Parameter sind häufig auch deswegen selten, weil nur sehr aufwändig durchzuführen und deshalb insbesondere wissenschaftlich interessant.</a:t>
            </a:r>
          </a:p>
          <a:p>
            <a:pPr marL="620718" lvl="1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Wenn man den Studienarzt</a:t>
            </a:r>
            <a:r>
              <a:rPr lang="de-DE" baseline="0" dirty="0" smtClean="0"/>
              <a:t> fragt, dann sind alle Parameter wichtig. (sonst wären sie ja von vorneherein nicht erhoben worden)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Wen also fragen um die Parameter zu priorisieren?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Wichtigkeit ändert sich mit der Zeit. Ein unwichtiger Parameter kann in kurzer Zeit sehr wichtig werden, wenn dazu neue Erkenntnisse vorliegen.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359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Grenzen der </a:t>
            </a:r>
            <a:r>
              <a:rPr lang="de-DE" dirty="0" err="1" smtClean="0"/>
              <a:t>Annotierbarkeit</a:t>
            </a:r>
            <a:r>
              <a:rPr lang="de-DE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Strategien: Wenige Register sehr detailliert abbilden</a:t>
            </a:r>
            <a:r>
              <a:rPr lang="de-DE" baseline="0" dirty="0" smtClean="0"/>
              <a:t> oder viele Register sehr oberflächlich?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Wenige detaillierte Register</a:t>
            </a:r>
            <a:r>
              <a:rPr lang="de-DE" baseline="0" dirty="0" smtClean="0"/>
              <a:t> haben hohen wissenschaftlichen Wert für wenige Forscher. Viele oberflächliche Register sind weniger interessant aber dafür nutzbar für viele Forscher. Moralische/Philosophische Entscheidung.</a:t>
            </a:r>
            <a:endParaRPr lang="de-DE" dirty="0" smtClean="0"/>
          </a:p>
          <a:p>
            <a:endParaRPr lang="de-DE" baseline="0" dirty="0" smtClean="0"/>
          </a:p>
          <a:p>
            <a:r>
              <a:rPr lang="de-DE" baseline="0" dirty="0" smtClean="0"/>
              <a:t>Wann ist ein Parameter wichtig oder unwichtig?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häufiges/seltenes Vorkommen? </a:t>
            </a:r>
          </a:p>
          <a:p>
            <a:pPr marL="620718" lvl="1" indent="-171450">
              <a:buFontTx/>
              <a:buChar char="-"/>
            </a:pPr>
            <a:r>
              <a:rPr lang="de-DE" baseline="0" dirty="0" smtClean="0"/>
              <a:t>D.h. wird häufig durchgeführt? Wie Top100 LOINC </a:t>
            </a:r>
            <a:r>
              <a:rPr lang="de-DE" baseline="0" dirty="0" err="1" smtClean="0"/>
              <a:t>parameter</a:t>
            </a:r>
            <a:r>
              <a:rPr lang="de-DE" baseline="0" dirty="0" smtClean="0"/>
              <a:t>?</a:t>
            </a:r>
          </a:p>
          <a:p>
            <a:pPr marL="620718" lvl="1" indent="-171450">
              <a:buFontTx/>
              <a:buChar char="-"/>
            </a:pPr>
            <a:r>
              <a:rPr lang="de-DE" baseline="0" dirty="0" smtClean="0"/>
              <a:t>Von vielen Registern erhoben?</a:t>
            </a:r>
          </a:p>
          <a:p>
            <a:pPr marL="620718" lvl="1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Guter Anfang. Aber Wissenschaftlich sind die häufigen Parameter meist irrelevant, weil diese auch schon umfassend erforscht sind.</a:t>
            </a:r>
          </a:p>
          <a:p>
            <a:pPr marL="620718" lvl="1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Seltene Parameter sind häufig auch deswegen selten, weil nur sehr aufwändig durchzuführen und deshalb insbesondere wissenschaftlich interessant.</a:t>
            </a:r>
          </a:p>
          <a:p>
            <a:pPr marL="620718" lvl="1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Wenn man den Studienarzt</a:t>
            </a:r>
            <a:r>
              <a:rPr lang="de-DE" baseline="0" dirty="0" smtClean="0"/>
              <a:t> fragt, dann sind alle Parameter wichtig. (sonst wären sie ja von vorneherein nicht erhoben worden)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Wen also fragen um die Parameter zu priorisieren?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Wichtigkeit ändert sich mit der Zeit. Ein unwichtiger Parameter kann in kurzer Zeit sehr wichtig werden, wenn dazu neue Erkenntnisse vorliegen.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235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85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Wenn man sich das so anschaut</a:t>
            </a:r>
            <a:r>
              <a:rPr lang="de-DE" baseline="0" dirty="0" smtClean="0"/>
              <a:t>, könnte man sagen, im DZL machen wir Medizininformatik-Initiative in klein.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739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425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611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046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066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52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CPC-M enthält derzeit Kohorten </a:t>
            </a:r>
            <a:r>
              <a:rPr lang="de-DE" dirty="0" err="1"/>
              <a:t>Neonat</a:t>
            </a:r>
            <a:r>
              <a:rPr lang="de-DE" dirty="0"/>
              <a:t>, COPD, ILD, PH, </a:t>
            </a:r>
            <a:r>
              <a:rPr lang="de-DE" dirty="0" err="1"/>
              <a:t>LTx</a:t>
            </a:r>
            <a:r>
              <a:rPr lang="de-DE" dirty="0"/>
              <a:t>, Lung Cancer (ASK-Gauting)</a:t>
            </a:r>
          </a:p>
        </p:txBody>
      </p:sp>
    </p:spTree>
    <p:extLst>
      <p:ext uri="{BB962C8B-B14F-4D97-AF65-F5344CB8AC3E}">
        <p14:creationId xmlns:p14="http://schemas.microsoft.com/office/powerpoint/2010/main" val="16439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r>
              <a:rPr lang="de-DE" baseline="0" dirty="0" smtClean="0"/>
              <a:t> für Prospektiv: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GECCO-Datensatz für Covid19-Forschung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MII-Kerndatensatz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9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47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49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9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91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567A-62A0-464E-9464-63097D9C1F2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70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Lunge 02 mit Titel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621769" y="4210341"/>
            <a:ext cx="11108895" cy="969397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3000" b="1">
                <a:solidFill>
                  <a:srgbClr val="56585F"/>
                </a:solidFill>
              </a:defRPr>
            </a:lvl1pPr>
          </a:lstStyle>
          <a:p>
            <a:pPr algn="ctr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1468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rahmen 1-spaltig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92553" y="1050056"/>
            <a:ext cx="11289570" cy="396851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823541" y="1698625"/>
            <a:ext cx="5040560" cy="4386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sz="quarter" idx="16"/>
          </p:nvPr>
        </p:nvSpPr>
        <p:spPr>
          <a:xfrm>
            <a:off x="6132370" y="1694552"/>
            <a:ext cx="5348355" cy="43903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68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rahmen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92553" y="1050056"/>
            <a:ext cx="11325807" cy="396851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2" hasCustomPrompt="1"/>
          </p:nvPr>
        </p:nvSpPr>
        <p:spPr>
          <a:xfrm>
            <a:off x="388190" y="1695885"/>
            <a:ext cx="3537322" cy="4094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4" hasCustomPrompt="1"/>
          </p:nvPr>
        </p:nvSpPr>
        <p:spPr>
          <a:xfrm>
            <a:off x="4284613" y="1703134"/>
            <a:ext cx="3537322" cy="4094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5" hasCustomPrompt="1"/>
          </p:nvPr>
        </p:nvSpPr>
        <p:spPr>
          <a:xfrm>
            <a:off x="8181037" y="1703134"/>
            <a:ext cx="3537322" cy="4094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6174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ahmen mit Liste, Head separat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92553" y="1050056"/>
            <a:ext cx="11289570" cy="396851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2" hasCustomPrompt="1"/>
          </p:nvPr>
        </p:nvSpPr>
        <p:spPr>
          <a:xfrm>
            <a:off x="1986359" y="1695887"/>
            <a:ext cx="8187535" cy="8624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Head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986359" y="2755451"/>
            <a:ext cx="8187535" cy="3322330"/>
          </a:xfrm>
          <a:prstGeom prst="rect">
            <a:avLst/>
          </a:prstGeom>
        </p:spPr>
        <p:txBody>
          <a:bodyPr lIns="68580" tIns="34290" rIns="68580" bIns="34290"/>
          <a:lstStyle>
            <a:lvl1pPr marL="128588" indent="-128588">
              <a:buFont typeface="Arial" panose="020B0604020202020204" pitchFamily="34" charset="0"/>
              <a:buChar char="•"/>
              <a:defRPr sz="900" b="1" baseline="0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Liste (nächster Punkt bei Enter)</a:t>
            </a:r>
          </a:p>
        </p:txBody>
      </p:sp>
    </p:spTree>
    <p:extLst>
      <p:ext uri="{BB962C8B-B14F-4D97-AF65-F5344CB8AC3E}">
        <p14:creationId xmlns:p14="http://schemas.microsoft.com/office/powerpoint/2010/main" val="160913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rahmen &amp; 1 Bild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92553" y="1050056"/>
            <a:ext cx="11289570" cy="396851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2" hasCustomPrompt="1"/>
          </p:nvPr>
        </p:nvSpPr>
        <p:spPr>
          <a:xfrm>
            <a:off x="1986359" y="1695885"/>
            <a:ext cx="3878307" cy="4094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6223767" y="1695884"/>
            <a:ext cx="3016125" cy="1974958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7989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rahmen &amp; 4 Bilder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92553" y="1050056"/>
            <a:ext cx="11289570" cy="396851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2" hasCustomPrompt="1"/>
          </p:nvPr>
        </p:nvSpPr>
        <p:spPr>
          <a:xfrm>
            <a:off x="411595" y="1695886"/>
            <a:ext cx="4375762" cy="197495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5218280" y="1695884"/>
            <a:ext cx="3016125" cy="1974958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32" hasCustomPrompt="1"/>
          </p:nvPr>
        </p:nvSpPr>
        <p:spPr>
          <a:xfrm>
            <a:off x="411595" y="3936929"/>
            <a:ext cx="4375762" cy="197495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33"/>
          </p:nvPr>
        </p:nvSpPr>
        <p:spPr>
          <a:xfrm>
            <a:off x="8665998" y="1695884"/>
            <a:ext cx="3016125" cy="1974958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6" name="Bildplatzhalter 10"/>
          <p:cNvSpPr>
            <a:spLocks noGrp="1"/>
          </p:cNvSpPr>
          <p:nvPr>
            <p:ph type="pic" sz="quarter" idx="34"/>
          </p:nvPr>
        </p:nvSpPr>
        <p:spPr>
          <a:xfrm>
            <a:off x="5218280" y="3959174"/>
            <a:ext cx="3016125" cy="1974958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35"/>
          </p:nvPr>
        </p:nvSpPr>
        <p:spPr>
          <a:xfrm>
            <a:off x="8665998" y="3959174"/>
            <a:ext cx="3016125" cy="1974958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7935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rahmen &amp; 4 Bilder mit Bildunterschriften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92553" y="1050056"/>
            <a:ext cx="11289570" cy="396851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2" hasCustomPrompt="1"/>
          </p:nvPr>
        </p:nvSpPr>
        <p:spPr>
          <a:xfrm>
            <a:off x="411595" y="1695886"/>
            <a:ext cx="4375762" cy="197495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5218280" y="1695885"/>
            <a:ext cx="3016125" cy="1796209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32" hasCustomPrompt="1"/>
          </p:nvPr>
        </p:nvSpPr>
        <p:spPr>
          <a:xfrm>
            <a:off x="411595" y="3936929"/>
            <a:ext cx="4375762" cy="197495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33"/>
          </p:nvPr>
        </p:nvSpPr>
        <p:spPr>
          <a:xfrm>
            <a:off x="8665998" y="1695887"/>
            <a:ext cx="3016125" cy="1793629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6" name="Bildplatzhalter 10"/>
          <p:cNvSpPr>
            <a:spLocks noGrp="1"/>
          </p:cNvSpPr>
          <p:nvPr>
            <p:ph type="pic" sz="quarter" idx="34"/>
          </p:nvPr>
        </p:nvSpPr>
        <p:spPr>
          <a:xfrm>
            <a:off x="5218280" y="3936929"/>
            <a:ext cx="3016125" cy="1853555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35"/>
          </p:nvPr>
        </p:nvSpPr>
        <p:spPr>
          <a:xfrm>
            <a:off x="8665998" y="3936928"/>
            <a:ext cx="3016125" cy="1851760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21" name="Textplatzhalt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5224006" y="3528026"/>
            <a:ext cx="3010400" cy="179542"/>
          </a:xfrm>
          <a:prstGeom prst="rect">
            <a:avLst/>
          </a:prstGeom>
        </p:spPr>
        <p:txBody>
          <a:bodyPr lIns="68580" tIns="27000" rIns="68580" bIns="34290">
            <a:noAutofit/>
          </a:bodyPr>
          <a:lstStyle>
            <a:lvl1pPr>
              <a:spcBef>
                <a:spcPts val="0"/>
              </a:spcBef>
              <a:buNone/>
              <a:defRPr sz="600" b="0" baseline="0">
                <a:solidFill>
                  <a:srgbClr val="56585F"/>
                </a:solidFill>
              </a:defRPr>
            </a:lvl1pPr>
            <a:lvl2pPr>
              <a:buNone/>
              <a:defRPr sz="600" b="0"/>
            </a:lvl2pPr>
            <a:lvl3pPr>
              <a:buNone/>
              <a:defRPr sz="600" b="0"/>
            </a:lvl3pPr>
            <a:lvl4pPr>
              <a:buNone/>
              <a:defRPr sz="600" b="0"/>
            </a:lvl4pPr>
            <a:lvl5pPr>
              <a:buNone/>
              <a:defRPr sz="600" b="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5218280" y="5826415"/>
            <a:ext cx="3016125" cy="179542"/>
          </a:xfrm>
          <a:prstGeom prst="rect">
            <a:avLst/>
          </a:prstGeom>
        </p:spPr>
        <p:txBody>
          <a:bodyPr lIns="68580" tIns="27000" rIns="68580" bIns="34290">
            <a:noAutofit/>
          </a:bodyPr>
          <a:lstStyle>
            <a:lvl1pPr>
              <a:spcBef>
                <a:spcPts val="0"/>
              </a:spcBef>
              <a:buNone/>
              <a:defRPr sz="600" b="0" baseline="0">
                <a:solidFill>
                  <a:srgbClr val="56585F"/>
                </a:solidFill>
              </a:defRPr>
            </a:lvl1pPr>
            <a:lvl2pPr>
              <a:buNone/>
              <a:defRPr sz="600" b="0"/>
            </a:lvl2pPr>
            <a:lvl3pPr>
              <a:buNone/>
              <a:defRPr sz="600" b="0"/>
            </a:lvl3pPr>
            <a:lvl4pPr>
              <a:buNone/>
              <a:defRPr sz="600" b="0"/>
            </a:lvl4pPr>
            <a:lvl5pPr>
              <a:buNone/>
              <a:defRPr sz="600" b="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4" name="Textplatzhalter 14"/>
          <p:cNvSpPr>
            <a:spLocks noGrp="1"/>
          </p:cNvSpPr>
          <p:nvPr>
            <p:ph type="body" sz="quarter" idx="37" hasCustomPrompt="1"/>
          </p:nvPr>
        </p:nvSpPr>
        <p:spPr>
          <a:xfrm>
            <a:off x="8664294" y="3528026"/>
            <a:ext cx="3017829" cy="179542"/>
          </a:xfrm>
          <a:prstGeom prst="rect">
            <a:avLst/>
          </a:prstGeom>
        </p:spPr>
        <p:txBody>
          <a:bodyPr lIns="68580" tIns="27000" rIns="68580" bIns="34290">
            <a:noAutofit/>
          </a:bodyPr>
          <a:lstStyle>
            <a:lvl1pPr>
              <a:spcBef>
                <a:spcPts val="0"/>
              </a:spcBef>
              <a:buNone/>
              <a:defRPr sz="600" b="0" baseline="0">
                <a:solidFill>
                  <a:srgbClr val="56585F"/>
                </a:solidFill>
              </a:defRPr>
            </a:lvl1pPr>
            <a:lvl2pPr>
              <a:buNone/>
              <a:defRPr sz="600" b="0"/>
            </a:lvl2pPr>
            <a:lvl3pPr>
              <a:buNone/>
              <a:defRPr sz="600" b="0"/>
            </a:lvl3pPr>
            <a:lvl4pPr>
              <a:buNone/>
              <a:defRPr sz="600" b="0"/>
            </a:lvl4pPr>
            <a:lvl5pPr>
              <a:buNone/>
              <a:defRPr sz="600" b="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5" name="Textplatzhalter 14"/>
          <p:cNvSpPr>
            <a:spLocks noGrp="1"/>
          </p:cNvSpPr>
          <p:nvPr>
            <p:ph type="body" sz="quarter" idx="38" hasCustomPrompt="1"/>
          </p:nvPr>
        </p:nvSpPr>
        <p:spPr>
          <a:xfrm>
            <a:off x="8658569" y="5826415"/>
            <a:ext cx="3023553" cy="179542"/>
          </a:xfrm>
          <a:prstGeom prst="rect">
            <a:avLst/>
          </a:prstGeom>
        </p:spPr>
        <p:txBody>
          <a:bodyPr lIns="68580" tIns="27000" rIns="68580" bIns="34290">
            <a:noAutofit/>
          </a:bodyPr>
          <a:lstStyle>
            <a:lvl1pPr>
              <a:spcBef>
                <a:spcPts val="0"/>
              </a:spcBef>
              <a:buNone/>
              <a:defRPr sz="600" b="0" baseline="0">
                <a:solidFill>
                  <a:srgbClr val="56585F"/>
                </a:solidFill>
              </a:defRPr>
            </a:lvl1pPr>
            <a:lvl2pPr>
              <a:buNone/>
              <a:defRPr sz="600" b="0"/>
            </a:lvl2pPr>
            <a:lvl3pPr>
              <a:buNone/>
              <a:defRPr sz="600" b="0"/>
            </a:lvl3pPr>
            <a:lvl4pPr>
              <a:buNone/>
              <a:defRPr sz="600" b="0"/>
            </a:lvl4pPr>
            <a:lvl5pPr>
              <a:buNone/>
              <a:defRPr sz="600" b="0"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01016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rahmen &amp; 1 Bild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92553" y="1050056"/>
            <a:ext cx="11289570" cy="396851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2" hasCustomPrompt="1"/>
          </p:nvPr>
        </p:nvSpPr>
        <p:spPr>
          <a:xfrm>
            <a:off x="411595" y="1695886"/>
            <a:ext cx="4375762" cy="197495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5218279" y="1695886"/>
            <a:ext cx="6463843" cy="4216002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32" hasCustomPrompt="1"/>
          </p:nvPr>
        </p:nvSpPr>
        <p:spPr>
          <a:xfrm>
            <a:off x="411595" y="3936929"/>
            <a:ext cx="4375762" cy="197495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4168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ahmen &amp; Bild im Anschnitt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92553" y="1050055"/>
            <a:ext cx="4394804" cy="684150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2" hasCustomPrompt="1"/>
          </p:nvPr>
        </p:nvSpPr>
        <p:spPr>
          <a:xfrm>
            <a:off x="411595" y="1826143"/>
            <a:ext cx="4375762" cy="224054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5218279" y="906408"/>
            <a:ext cx="6941971" cy="5530499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85471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m Anschnitt, formatfüllend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1" y="906408"/>
            <a:ext cx="12160250" cy="5530499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82493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er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1483615" y="1265530"/>
            <a:ext cx="9193021" cy="474042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4589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93267-BCC0-4D43-8B8A-29F86ABD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EDC893-C62E-4DC4-A317-610CBC262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26F25A-B370-4F92-8242-B810F99F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78D1-A12F-468A-826B-9E1A3032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288063-5F49-4F4E-9C96-EAD7C3FB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424-BA4A-458F-80D8-0DCB6EFB4C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142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er im Anschnitt, formatfüllend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1" y="1265530"/>
            <a:ext cx="12160250" cy="474042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sz="600" b="0" i="0" baseline="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44847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Seite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24615" y="-27313"/>
            <a:ext cx="12184867" cy="6880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34"/>
          </a:p>
        </p:txBody>
      </p:sp>
      <p:sp>
        <p:nvSpPr>
          <p:cNvPr id="3" name="Rechteck 2"/>
          <p:cNvSpPr/>
          <p:nvPr userDrawn="1"/>
        </p:nvSpPr>
        <p:spPr>
          <a:xfrm>
            <a:off x="4080957" y="-27315"/>
            <a:ext cx="8115645" cy="6895167"/>
          </a:xfrm>
          <a:prstGeom prst="rect">
            <a:avLst/>
          </a:prstGeom>
          <a:gradFill>
            <a:gsLst>
              <a:gs pos="0">
                <a:schemeClr val="bg1">
                  <a:alpha val="56000"/>
                </a:schemeClr>
              </a:gs>
              <a:gs pos="100000">
                <a:srgbClr val="0092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34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1914537" y="3851218"/>
            <a:ext cx="8546637" cy="718247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2400" b="1">
                <a:solidFill>
                  <a:srgbClr val="56585F"/>
                </a:solidFill>
              </a:defRPr>
            </a:lvl1pPr>
          </a:lstStyle>
          <a:p>
            <a:pPr algn="ctr"/>
            <a:r>
              <a:rPr lang="de-DE" dirty="0"/>
              <a:t>Titelmasterformat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37" y="547283"/>
            <a:ext cx="3961918" cy="1149194"/>
          </a:xfrm>
          <a:prstGeom prst="rect">
            <a:avLst/>
          </a:prstGeom>
        </p:spPr>
      </p:pic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848206" y="4962685"/>
            <a:ext cx="6679304" cy="396851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0155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BC35-7AAA-462F-874B-39A88295B35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CIL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CBC35-7AAA-462F-874B-39A88295B355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en-US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6019" y="131429"/>
            <a:ext cx="5790897" cy="419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rgbClr val="0492D0"/>
                </a:solidFill>
              </a:defRPr>
            </a:lvl1pPr>
            <a:lvl2pPr marL="342008" indent="0">
              <a:buNone/>
              <a:defRPr sz="2394">
                <a:solidFill>
                  <a:srgbClr val="0492D0"/>
                </a:solidFill>
              </a:defRPr>
            </a:lvl2pPr>
            <a:lvl3pPr marL="684017" indent="0">
              <a:buNone/>
              <a:defRPr sz="2394">
                <a:solidFill>
                  <a:srgbClr val="0492D0"/>
                </a:solidFill>
              </a:defRPr>
            </a:lvl3pPr>
            <a:lvl4pPr marL="1026025" indent="0">
              <a:buNone/>
              <a:defRPr sz="2394">
                <a:solidFill>
                  <a:srgbClr val="0492D0"/>
                </a:solidFill>
              </a:defRPr>
            </a:lvl4pPr>
            <a:lvl5pPr marL="1368034" indent="0">
              <a:buNone/>
              <a:defRPr sz="2394">
                <a:solidFill>
                  <a:srgbClr val="0492D0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21" name="Textfeld 20"/>
          <p:cNvSpPr txBox="1"/>
          <p:nvPr userDrawn="1"/>
        </p:nvSpPr>
        <p:spPr>
          <a:xfrm rot="1215369">
            <a:off x="8507887" y="185041"/>
            <a:ext cx="1485468" cy="25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047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State </a:t>
            </a:r>
            <a:r>
              <a:rPr lang="de-DE" sz="1047" kern="12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047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047" kern="12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047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047" kern="12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art</a:t>
            </a:r>
            <a:endParaRPr lang="de-DE" sz="1047" kern="120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 rot="1215369">
            <a:off x="9226012" y="185041"/>
            <a:ext cx="1485468" cy="25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047" dirty="0" err="1">
                <a:solidFill>
                  <a:schemeClr val="accent3"/>
                </a:solidFill>
              </a:rPr>
              <a:t>Concept</a:t>
            </a:r>
            <a:endParaRPr lang="de-DE" sz="1047" dirty="0">
              <a:solidFill>
                <a:schemeClr val="accent3"/>
              </a:solidFill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 rot="1215369">
            <a:off x="9944137" y="185042"/>
            <a:ext cx="1485468" cy="25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047" dirty="0">
                <a:solidFill>
                  <a:schemeClr val="accent3"/>
                </a:solidFill>
              </a:rPr>
              <a:t>Implementation</a:t>
            </a:r>
          </a:p>
        </p:txBody>
      </p:sp>
      <p:sp>
        <p:nvSpPr>
          <p:cNvPr id="24" name="Textfeld 23"/>
          <p:cNvSpPr txBox="1"/>
          <p:nvPr userDrawn="1"/>
        </p:nvSpPr>
        <p:spPr>
          <a:xfrm rot="1215369">
            <a:off x="10662262" y="185043"/>
            <a:ext cx="1485468" cy="25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047" dirty="0" err="1">
                <a:solidFill>
                  <a:schemeClr val="accent3"/>
                </a:solidFill>
              </a:rPr>
              <a:t>Lessons</a:t>
            </a:r>
            <a:r>
              <a:rPr lang="de-DE" sz="1047" dirty="0">
                <a:solidFill>
                  <a:schemeClr val="accent3"/>
                </a:solidFill>
              </a:rPr>
              <a:t> </a:t>
            </a:r>
            <a:r>
              <a:rPr lang="de-DE" sz="1047" dirty="0" err="1">
                <a:solidFill>
                  <a:schemeClr val="accent3"/>
                </a:solidFill>
              </a:rPr>
              <a:t>learned</a:t>
            </a:r>
            <a:endParaRPr lang="de-DE" sz="1047" dirty="0">
              <a:solidFill>
                <a:schemeClr val="accent3"/>
              </a:solidFill>
            </a:endParaRPr>
          </a:p>
        </p:txBody>
      </p:sp>
      <p:sp>
        <p:nvSpPr>
          <p:cNvPr id="25" name="Textfeld 24"/>
          <p:cNvSpPr txBox="1"/>
          <p:nvPr userDrawn="1"/>
        </p:nvSpPr>
        <p:spPr>
          <a:xfrm rot="1215369">
            <a:off x="7789762" y="173532"/>
            <a:ext cx="1485468" cy="27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197" b="0" i="0" u="none" kern="1200" dirty="0" err="1">
                <a:solidFill>
                  <a:srgbClr val="0492D0"/>
                </a:solidFill>
                <a:latin typeface="+mn-lt"/>
                <a:ea typeface="+mn-ea"/>
                <a:cs typeface="+mn-cs"/>
              </a:rPr>
              <a:t>Introduction</a:t>
            </a:r>
            <a:endParaRPr lang="de-DE" sz="1197" b="0" i="0" u="none" kern="1200" dirty="0">
              <a:solidFill>
                <a:srgbClr val="0492D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638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CIL Lessons lear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CBC35-7AAA-462F-874B-39A88295B355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19.06.2020</a:t>
            </a:r>
            <a:endParaRPr lang="en-US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6019" y="131429"/>
            <a:ext cx="5790897" cy="419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rgbClr val="0492D0"/>
                </a:solidFill>
              </a:defRPr>
            </a:lvl1pPr>
            <a:lvl2pPr marL="342008" indent="0">
              <a:buNone/>
              <a:defRPr sz="2394">
                <a:solidFill>
                  <a:srgbClr val="0492D0"/>
                </a:solidFill>
              </a:defRPr>
            </a:lvl2pPr>
            <a:lvl3pPr marL="684017" indent="0">
              <a:buNone/>
              <a:defRPr sz="2394">
                <a:solidFill>
                  <a:srgbClr val="0492D0"/>
                </a:solidFill>
              </a:defRPr>
            </a:lvl3pPr>
            <a:lvl4pPr marL="1026025" indent="0">
              <a:buNone/>
              <a:defRPr sz="2394">
                <a:solidFill>
                  <a:srgbClr val="0492D0"/>
                </a:solidFill>
              </a:defRPr>
            </a:lvl4pPr>
            <a:lvl5pPr marL="1368034" indent="0">
              <a:buNone/>
              <a:defRPr sz="2394">
                <a:solidFill>
                  <a:srgbClr val="0492D0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15" name="Textfeld 14"/>
          <p:cNvSpPr txBox="1"/>
          <p:nvPr userDrawn="1"/>
        </p:nvSpPr>
        <p:spPr>
          <a:xfrm rot="1215369">
            <a:off x="8507887" y="185041"/>
            <a:ext cx="1485468" cy="25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047" dirty="0">
                <a:solidFill>
                  <a:schemeClr val="accent3"/>
                </a:solidFill>
              </a:rPr>
              <a:t>State </a:t>
            </a:r>
            <a:r>
              <a:rPr lang="de-DE" sz="1047" dirty="0" err="1">
                <a:solidFill>
                  <a:schemeClr val="accent3"/>
                </a:solidFill>
              </a:rPr>
              <a:t>of</a:t>
            </a:r>
            <a:r>
              <a:rPr lang="de-DE" sz="1047" baseline="0" dirty="0">
                <a:solidFill>
                  <a:schemeClr val="accent3"/>
                </a:solidFill>
              </a:rPr>
              <a:t> </a:t>
            </a:r>
            <a:r>
              <a:rPr lang="de-DE" sz="1047" baseline="0" dirty="0" err="1">
                <a:solidFill>
                  <a:schemeClr val="accent3"/>
                </a:solidFill>
              </a:rPr>
              <a:t>the</a:t>
            </a:r>
            <a:r>
              <a:rPr lang="de-DE" sz="1047" baseline="0" dirty="0">
                <a:solidFill>
                  <a:schemeClr val="accent3"/>
                </a:solidFill>
              </a:rPr>
              <a:t> </a:t>
            </a:r>
            <a:r>
              <a:rPr lang="de-DE" sz="1047" baseline="0" dirty="0" err="1">
                <a:solidFill>
                  <a:schemeClr val="accent3"/>
                </a:solidFill>
              </a:rPr>
              <a:t>art</a:t>
            </a:r>
            <a:endParaRPr lang="de-DE" sz="1047" dirty="0">
              <a:solidFill>
                <a:schemeClr val="accent3"/>
              </a:solidFill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 rot="1215369">
            <a:off x="9226012" y="185041"/>
            <a:ext cx="1485468" cy="25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047" dirty="0" err="1">
                <a:solidFill>
                  <a:schemeClr val="accent3"/>
                </a:solidFill>
              </a:rPr>
              <a:t>Concept</a:t>
            </a:r>
            <a:endParaRPr lang="de-DE" sz="1047" dirty="0">
              <a:solidFill>
                <a:schemeClr val="accent3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215369">
            <a:off x="9944137" y="181204"/>
            <a:ext cx="1485468" cy="26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047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Implementation</a:t>
            </a:r>
          </a:p>
        </p:txBody>
      </p:sp>
      <p:sp>
        <p:nvSpPr>
          <p:cNvPr id="19" name="Textfeld 18"/>
          <p:cNvSpPr txBox="1"/>
          <p:nvPr userDrawn="1"/>
        </p:nvSpPr>
        <p:spPr>
          <a:xfrm rot="1215369">
            <a:off x="10662262" y="181205"/>
            <a:ext cx="1485468" cy="26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097" b="0" i="0" u="none" kern="1200" dirty="0" err="1">
                <a:solidFill>
                  <a:srgbClr val="0492D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de-DE" sz="1097" b="0" i="0" u="none" kern="1200" dirty="0">
                <a:solidFill>
                  <a:srgbClr val="0492D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097" b="0" i="0" u="none" kern="1200" dirty="0" err="1">
                <a:solidFill>
                  <a:srgbClr val="0492D0"/>
                </a:solidFill>
                <a:latin typeface="+mn-lt"/>
                <a:ea typeface="+mn-ea"/>
                <a:cs typeface="+mn-cs"/>
              </a:rPr>
              <a:t>learned</a:t>
            </a:r>
            <a:endParaRPr lang="de-DE" sz="1097" b="0" i="0" u="none" kern="1200" dirty="0">
              <a:solidFill>
                <a:srgbClr val="0492D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 rot="1215369">
            <a:off x="7789762" y="185043"/>
            <a:ext cx="1485468" cy="25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047" kern="12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Introduction</a:t>
            </a:r>
            <a:endParaRPr lang="de-DE" sz="1047" kern="120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970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rahmen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1915000" y="1615875"/>
            <a:ext cx="8856875" cy="4237333"/>
          </a:xfrm>
        </p:spPr>
        <p:txBody>
          <a:bodyPr numCol="2" spcCol="360000">
            <a:noAutofit/>
          </a:bodyPr>
          <a:lstStyle>
            <a:lvl1pPr marL="0" marR="0" indent="0" algn="l" defTabSz="912114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1197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lang="de-DE" sz="1197" baseline="0" smtClean="0">
                <a:latin typeface="+mn-lt"/>
              </a:defRPr>
            </a:lvl1pPr>
            <a:lvl2pPr>
              <a:lnSpc>
                <a:spcPts val="2195"/>
              </a:lnSpc>
              <a:spcBef>
                <a:spcPts val="0"/>
              </a:spcBef>
              <a:spcAft>
                <a:spcPts val="1197"/>
              </a:spcAft>
              <a:defRPr sz="1795" b="0"/>
            </a:lvl2pPr>
            <a:lvl3pPr>
              <a:lnSpc>
                <a:spcPts val="2195"/>
              </a:lnSpc>
              <a:spcBef>
                <a:spcPts val="0"/>
              </a:spcBef>
              <a:spcAft>
                <a:spcPts val="1197"/>
              </a:spcAft>
              <a:defRPr sz="1795" b="0"/>
            </a:lvl3pPr>
            <a:lvl4pPr>
              <a:lnSpc>
                <a:spcPts val="2195"/>
              </a:lnSpc>
              <a:spcBef>
                <a:spcPts val="0"/>
              </a:spcBef>
              <a:spcAft>
                <a:spcPts val="1197"/>
              </a:spcAft>
              <a:defRPr sz="1795" b="0"/>
            </a:lvl4pPr>
            <a:lvl5pPr>
              <a:lnSpc>
                <a:spcPts val="2195"/>
              </a:lnSpc>
              <a:spcBef>
                <a:spcPts val="0"/>
              </a:spcBef>
              <a:spcAft>
                <a:spcPts val="1197"/>
              </a:spcAft>
              <a:defRPr sz="1795" b="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564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e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10830224" y="356279"/>
            <a:ext cx="707237" cy="2137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F8F265-7456-4BE2-9B43-8F293382F6C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87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1113840" y="6451648"/>
            <a:ext cx="835908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6853" y="208845"/>
            <a:ext cx="9406941" cy="410267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78771" y="638097"/>
            <a:ext cx="11153023" cy="396851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>
                <a:solidFill>
                  <a:srgbClr val="0096D7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2"/>
          </p:nvPr>
        </p:nvSpPr>
        <p:spPr>
          <a:xfrm>
            <a:off x="525678" y="1695888"/>
            <a:ext cx="11070894" cy="4094822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3991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CIL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defTabSz="912023">
              <a:defRPr/>
            </a:pPr>
            <a:endParaRPr lang="en-US" sz="1197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912023">
              <a:defRPr/>
            </a:pPr>
            <a:fld id="{DA1CBC35-7AAA-462F-874B-39A88295B355}" type="slidenum">
              <a:rPr lang="en-US" sz="1197" smtClean="0">
                <a:solidFill>
                  <a:prstClr val="black">
                    <a:tint val="75000"/>
                  </a:prstClr>
                </a:solidFill>
              </a:rPr>
              <a:pPr algn="r" defTabSz="912023">
                <a:defRPr/>
              </a:pPr>
              <a:t>‹Nr.›</a:t>
            </a:fld>
            <a:endParaRPr lang="en-US" sz="119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2023">
              <a:defRPr/>
            </a:pPr>
            <a:r>
              <a:rPr lang="de-DE" sz="1197" smtClean="0">
                <a:solidFill>
                  <a:prstClr val="black">
                    <a:tint val="75000"/>
                  </a:prstClr>
                </a:solidFill>
              </a:rPr>
              <a:t>19.06.2020</a:t>
            </a:r>
            <a:endParaRPr lang="en-US" sz="1197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6019" y="131429"/>
            <a:ext cx="5790897" cy="419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rgbClr val="0492D0"/>
                </a:solidFill>
              </a:defRPr>
            </a:lvl1pPr>
            <a:lvl2pPr marL="342008" indent="0">
              <a:buNone/>
              <a:defRPr sz="2394">
                <a:solidFill>
                  <a:srgbClr val="0492D0"/>
                </a:solidFill>
              </a:defRPr>
            </a:lvl2pPr>
            <a:lvl3pPr marL="684017" indent="0">
              <a:buNone/>
              <a:defRPr sz="2394">
                <a:solidFill>
                  <a:srgbClr val="0492D0"/>
                </a:solidFill>
              </a:defRPr>
            </a:lvl3pPr>
            <a:lvl4pPr marL="1026025" indent="0">
              <a:buNone/>
              <a:defRPr sz="2394">
                <a:solidFill>
                  <a:srgbClr val="0492D0"/>
                </a:solidFill>
              </a:defRPr>
            </a:lvl4pPr>
            <a:lvl5pPr marL="1368034" indent="0">
              <a:buNone/>
              <a:defRPr sz="2394">
                <a:solidFill>
                  <a:srgbClr val="0492D0"/>
                </a:solidFill>
              </a:defRPr>
            </a:lvl5pPr>
          </a:lstStyle>
          <a:p>
            <a:pPr lvl="0"/>
            <a:r>
              <a:rPr lang="de-DE" dirty="0" smtClean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7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seite mit Titel &amp; Untertitel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88191" y="1050056"/>
            <a:ext cx="11293933" cy="39685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11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seite mit Titel 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11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678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392553" y="1050056"/>
            <a:ext cx="11289570" cy="396851"/>
          </a:xfrm>
          <a:prstGeom prst="rect">
            <a:avLst/>
          </a:prstGeom>
          <a:noFill/>
        </p:spPr>
        <p:txBody>
          <a:bodyPr lIns="68580" tIns="34290" rIns="68580" bIns="34290"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2" hasCustomPrompt="1"/>
          </p:nvPr>
        </p:nvSpPr>
        <p:spPr>
          <a:xfrm>
            <a:off x="1986359" y="1695885"/>
            <a:ext cx="8187535" cy="4094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900" b="1">
                <a:solidFill>
                  <a:srgbClr val="56585F"/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04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10868158" y="6403791"/>
            <a:ext cx="898720" cy="36419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9CB8-1C62-4EED-9B9F-024DC674F34B}" type="slidenum">
              <a:rPr lang="de-DE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800" b="1">
                <a:solidFill>
                  <a:srgbClr val="0096D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387854" y="6479123"/>
            <a:ext cx="7469330" cy="2153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07533" y="6473122"/>
            <a:ext cx="1149128" cy="2834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30.09.2020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388193" y="1187450"/>
            <a:ext cx="11596588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19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6769"/>
            <a:ext cx="12243870" cy="68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211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6" y="1"/>
            <a:ext cx="12171707" cy="68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6" r:id="rId2"/>
    <p:sldLayoutId id="2147483727" r:id="rId3"/>
    <p:sldLayoutId id="2147483732" r:id="rId4"/>
  </p:sldLayoutIdLst>
  <p:hf sldNum="0"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-24615" y="1"/>
            <a:ext cx="12184867" cy="6853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34"/>
          </a:p>
        </p:txBody>
      </p:sp>
      <p:sp>
        <p:nvSpPr>
          <p:cNvPr id="4" name="Rechteck 3"/>
          <p:cNvSpPr/>
          <p:nvPr userDrawn="1"/>
        </p:nvSpPr>
        <p:spPr>
          <a:xfrm>
            <a:off x="4069221" y="-27315"/>
            <a:ext cx="8115645" cy="6895167"/>
          </a:xfrm>
          <a:prstGeom prst="rect">
            <a:avLst/>
          </a:prstGeom>
          <a:gradFill>
            <a:gsLst>
              <a:gs pos="0">
                <a:schemeClr val="bg1">
                  <a:alpha val="56000"/>
                </a:schemeClr>
              </a:gs>
              <a:gs pos="100000">
                <a:srgbClr val="0092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34"/>
          </a:p>
        </p:txBody>
      </p:sp>
      <p:sp>
        <p:nvSpPr>
          <p:cNvPr id="5" name="Titel 1"/>
          <p:cNvSpPr txBox="1">
            <a:spLocks/>
          </p:cNvSpPr>
          <p:nvPr userDrawn="1"/>
        </p:nvSpPr>
        <p:spPr>
          <a:xfrm>
            <a:off x="526009" y="4760996"/>
            <a:ext cx="11204656" cy="1280638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658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/>
              <a:t>Titelmasterformat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34" y="834583"/>
            <a:ext cx="6438117" cy="18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500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29" y="188160"/>
            <a:ext cx="2228580" cy="64642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9"/>
          <a:stretch/>
        </p:blipFill>
        <p:spPr>
          <a:xfrm>
            <a:off x="1" y="6436904"/>
            <a:ext cx="12160250" cy="403634"/>
          </a:xfrm>
          <a:prstGeom prst="rect">
            <a:avLst/>
          </a:prstGeom>
        </p:spPr>
      </p:pic>
      <p:cxnSp>
        <p:nvCxnSpPr>
          <p:cNvPr id="11" name="Gerader Verbinder 10"/>
          <p:cNvCxnSpPr/>
          <p:nvPr userDrawn="1"/>
        </p:nvCxnSpPr>
        <p:spPr>
          <a:xfrm>
            <a:off x="1" y="906406"/>
            <a:ext cx="12160250" cy="0"/>
          </a:xfrm>
          <a:prstGeom prst="line">
            <a:avLst/>
          </a:prstGeom>
          <a:ln w="15875">
            <a:solidFill>
              <a:srgbClr val="009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11" r:id="rId5"/>
    <p:sldLayoutId id="2147483712" r:id="rId6"/>
    <p:sldLayoutId id="2147483716" r:id="rId7"/>
    <p:sldLayoutId id="2147483714" r:id="rId8"/>
    <p:sldLayoutId id="2147483715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9" r:id="rId18"/>
    <p:sldLayoutId id="2147483730" r:id="rId19"/>
    <p:sldLayoutId id="2147483731" r:id="rId20"/>
    <p:sldLayoutId id="2147483733" r:id="rId21"/>
    <p:sldLayoutId id="2147483734" r:id="rId22"/>
  </p:sldLayoutIdLst>
  <p:hf sldNum="0"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9.emf"/><Relationship Id="rId10" Type="http://schemas.openxmlformats.org/officeDocument/2006/relationships/image" Target="../media/image39.png"/><Relationship Id="rId4" Type="http://schemas.openxmlformats.org/officeDocument/2006/relationships/image" Target="../media/image34.emf"/><Relationship Id="rId9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dzl.de/cometar" TargetMode="External"/><Relationship Id="rId2" Type="http://schemas.openxmlformats.org/officeDocument/2006/relationships/hyperlink" Target="https://github.com/dzl-dm/cometar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hyperlink" Target="mailto:mark.stoehr@innere.med.uni-giessen.de" TargetMode="External"/><Relationship Id="rId4" Type="http://schemas.openxmlformats.org/officeDocument/2006/relationships/hyperlink" Target="https://github.com/dzl-dm/skos-ttl-edit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CD2F8B9-45BF-4782-96AC-8250F6BC1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69" y="4068341"/>
            <a:ext cx="11108895" cy="969397"/>
          </a:xfrm>
        </p:spPr>
        <p:txBody>
          <a:bodyPr/>
          <a:lstStyle/>
          <a:p>
            <a:pPr algn="l"/>
            <a:r>
              <a:rPr lang="de-DE" sz="5400" dirty="0" smtClean="0"/>
              <a:t>                </a:t>
            </a:r>
            <a:r>
              <a:rPr lang="de-DE" sz="6000" dirty="0" smtClean="0"/>
              <a:t>CoMetaR</a:t>
            </a:r>
            <a:endParaRPr lang="de-DE" sz="5400" dirty="0"/>
          </a:p>
        </p:txBody>
      </p:sp>
      <p:sp>
        <p:nvSpPr>
          <p:cNvPr id="3" name="Textfeld 2"/>
          <p:cNvSpPr txBox="1"/>
          <p:nvPr/>
        </p:nvSpPr>
        <p:spPr>
          <a:xfrm>
            <a:off x="1027644" y="5859830"/>
            <a:ext cx="1029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56585F"/>
                </a:solidFill>
                <a:latin typeface="+mj-lt"/>
                <a:ea typeface="+mj-ea"/>
                <a:cs typeface="+mj-cs"/>
              </a:rPr>
              <a:t>Ein </a:t>
            </a:r>
            <a:r>
              <a:rPr lang="de-DE" sz="3200" b="1" dirty="0" err="1">
                <a:solidFill>
                  <a:srgbClr val="56585F"/>
                </a:solidFill>
                <a:latin typeface="+mj-lt"/>
                <a:ea typeface="+mj-ea"/>
                <a:cs typeface="+mj-cs"/>
              </a:rPr>
              <a:t>kollaboratives</a:t>
            </a:r>
            <a:r>
              <a:rPr lang="de-DE" sz="3200" b="1" dirty="0">
                <a:solidFill>
                  <a:srgbClr val="56585F"/>
                </a:solidFill>
                <a:latin typeface="+mj-lt"/>
                <a:ea typeface="+mj-ea"/>
                <a:cs typeface="+mj-cs"/>
              </a:rPr>
              <a:t> MDR im Rahmen der Lungenforschung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97" y="3992877"/>
            <a:ext cx="2376264" cy="108357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520285" y="179909"/>
            <a:ext cx="3943259" cy="939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Mark Stöhr</a:t>
            </a:r>
          </a:p>
          <a:p>
            <a:r>
              <a:rPr lang="de-DE" dirty="0"/>
              <a:t>German Center </a:t>
            </a:r>
            <a:r>
              <a:rPr lang="de-DE" dirty="0" err="1"/>
              <a:t>for</a:t>
            </a:r>
            <a:r>
              <a:rPr lang="de-DE" dirty="0"/>
              <a:t> Lung Research (DZL)</a:t>
            </a:r>
          </a:p>
          <a:p>
            <a:r>
              <a:rPr lang="de-DE" dirty="0"/>
              <a:t>Justus-Liebig-University Gießen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SKOS Turtle Editor </a:t>
            </a:r>
            <a:r>
              <a:rPr lang="de-DE" dirty="0" err="1" smtClean="0"/>
              <a:t>Plugin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Visual Studio Code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94" y="1471414"/>
            <a:ext cx="99155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SKOS Turtle Editor </a:t>
            </a:r>
            <a:r>
              <a:rPr lang="de-DE" dirty="0" err="1" smtClean="0"/>
              <a:t>Plugin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Visual Studio Code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94" y="1471414"/>
            <a:ext cx="9915525" cy="48291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944221" y="2446165"/>
            <a:ext cx="1912963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SNOMED-CT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03229" y="3006058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LOINC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303229" y="3579405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ICD-10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003997" y="2449894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Drugbank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003997" y="3006058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ATC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832643" y="971997"/>
            <a:ext cx="13681520" cy="54006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30" y="1687438"/>
            <a:ext cx="3705794" cy="18048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3" y="1260029"/>
            <a:ext cx="436733" cy="79699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31456" y="2057025"/>
            <a:ext cx="838691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RDF</a:t>
            </a:r>
            <a:br>
              <a:rPr lang="de-DE" dirty="0" smtClean="0"/>
            </a:br>
            <a:r>
              <a:rPr lang="de-DE" dirty="0" smtClean="0"/>
              <a:t>SKOS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1136130" y="1044005"/>
            <a:ext cx="3705794" cy="244827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36130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Description (Text Files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4742" y="2761307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 21526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30" y="1687438"/>
            <a:ext cx="3705794" cy="18048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3" y="1260029"/>
            <a:ext cx="436733" cy="79699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31456" y="2057025"/>
            <a:ext cx="838691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RDF</a:t>
            </a:r>
            <a:br>
              <a:rPr lang="de-DE" dirty="0" smtClean="0"/>
            </a:br>
            <a:r>
              <a:rPr lang="de-DE" dirty="0" smtClean="0"/>
              <a:t>SKOS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1136130" y="1044005"/>
            <a:ext cx="3705794" cy="244827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36130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Description (Text Files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4742" y="2761307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 21526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832643" y="971997"/>
            <a:ext cx="13249472" cy="54006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0245" y="1044005"/>
            <a:ext cx="3705794" cy="5256584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160245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CoMetaR</a:t>
            </a:r>
          </a:p>
          <a:p>
            <a:pPr algn="ctr"/>
            <a:r>
              <a:rPr lang="de-DE" dirty="0" err="1" smtClean="0"/>
              <a:t>Versioning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Offering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30" y="1687438"/>
            <a:ext cx="3705794" cy="18048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3" y="1260029"/>
            <a:ext cx="436733" cy="79699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31456" y="2057025"/>
            <a:ext cx="838691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RDF</a:t>
            </a:r>
            <a:br>
              <a:rPr lang="de-DE" dirty="0" smtClean="0"/>
            </a:br>
            <a:r>
              <a:rPr lang="de-DE" dirty="0" smtClean="0"/>
              <a:t>SKOS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1136130" y="1044005"/>
            <a:ext cx="3705794" cy="244827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36130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Description (Text Files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742" y="2761307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 21526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-832643" y="971997"/>
            <a:ext cx="13609512" cy="54006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0245" y="1044005"/>
            <a:ext cx="3705794" cy="5256584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85" y="2004669"/>
            <a:ext cx="1821114" cy="761557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7160245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CoMetaR</a:t>
            </a:r>
          </a:p>
          <a:p>
            <a:pPr algn="ctr"/>
            <a:r>
              <a:rPr lang="de-DE" dirty="0" err="1" smtClean="0"/>
              <a:t>Versioning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Offering</a:t>
            </a:r>
            <a:endParaRPr lang="de-DE" dirty="0"/>
          </a:p>
        </p:txBody>
      </p:sp>
      <p:cxnSp>
        <p:nvCxnSpPr>
          <p:cNvPr id="4" name="Gerade Verbindung mit Pfeil 3"/>
          <p:cNvCxnSpPr>
            <a:stCxn id="34" idx="3"/>
          </p:cNvCxnSpPr>
          <p:nvPr/>
        </p:nvCxnSpPr>
        <p:spPr>
          <a:xfrm>
            <a:off x="4841924" y="2268141"/>
            <a:ext cx="3038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Git Commit Feedback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22" y="1980109"/>
            <a:ext cx="10340872" cy="3133284"/>
          </a:xfrm>
          <a:prstGeom prst="rect">
            <a:avLst/>
          </a:prstGeom>
          <a:ln w="38100">
            <a:solidFill>
              <a:srgbClr val="1F78B4"/>
            </a:solidFill>
          </a:ln>
        </p:spPr>
      </p:pic>
    </p:spTree>
    <p:extLst>
      <p:ext uri="{BB962C8B-B14F-4D97-AF65-F5344CB8AC3E}">
        <p14:creationId xmlns:p14="http://schemas.microsoft.com/office/powerpoint/2010/main" val="11425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30" y="1687438"/>
            <a:ext cx="3705794" cy="18048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3" y="1260029"/>
            <a:ext cx="436733" cy="79699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31456" y="2057025"/>
            <a:ext cx="838691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RDF</a:t>
            </a:r>
            <a:br>
              <a:rPr lang="de-DE" dirty="0" smtClean="0"/>
            </a:br>
            <a:r>
              <a:rPr lang="de-DE" dirty="0" smtClean="0"/>
              <a:t>SKOS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1136130" y="1044005"/>
            <a:ext cx="3705794" cy="244827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36130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Description (Text Files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742" y="2761307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 21526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-832643" y="971997"/>
            <a:ext cx="13609512" cy="54006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160245" y="1044005"/>
            <a:ext cx="3705794" cy="5256584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85" y="2004669"/>
            <a:ext cx="1821114" cy="761557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7160245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CoMetaR</a:t>
            </a:r>
          </a:p>
          <a:p>
            <a:pPr algn="ctr"/>
            <a:r>
              <a:rPr lang="de-DE" dirty="0" err="1" smtClean="0"/>
              <a:t>Versioning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Offering</a:t>
            </a:r>
            <a:endParaRPr lang="de-DE" dirty="0"/>
          </a:p>
        </p:txBody>
      </p:sp>
      <p:cxnSp>
        <p:nvCxnSpPr>
          <p:cNvPr id="4" name="Gerade Verbindung mit Pfeil 3"/>
          <p:cNvCxnSpPr>
            <a:stCxn id="34" idx="3"/>
          </p:cNvCxnSpPr>
          <p:nvPr/>
        </p:nvCxnSpPr>
        <p:spPr>
          <a:xfrm>
            <a:off x="4841924" y="2268141"/>
            <a:ext cx="3038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7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7160245" y="1044005"/>
            <a:ext cx="3705794" cy="5256584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30" y="1687438"/>
            <a:ext cx="3705794" cy="18048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93" y="1260029"/>
            <a:ext cx="436733" cy="79699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31456" y="2057025"/>
            <a:ext cx="838691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RDF</a:t>
            </a:r>
            <a:br>
              <a:rPr lang="de-DE" dirty="0" smtClean="0"/>
            </a:br>
            <a:r>
              <a:rPr lang="de-DE" dirty="0" smtClean="0"/>
              <a:t>SKOS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1136130" y="1044005"/>
            <a:ext cx="3705794" cy="244827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36130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Description (Text Files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44742" y="2761307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 21526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85" y="2004669"/>
            <a:ext cx="1821114" cy="76155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7160245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CoMetaR</a:t>
            </a:r>
          </a:p>
          <a:p>
            <a:pPr algn="ctr"/>
            <a:r>
              <a:rPr lang="de-DE" dirty="0" err="1" smtClean="0"/>
              <a:t>Versioning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Offering</a:t>
            </a:r>
            <a:endParaRPr lang="de-DE" dirty="0"/>
          </a:p>
        </p:txBody>
      </p:sp>
      <p:cxnSp>
        <p:nvCxnSpPr>
          <p:cNvPr id="4" name="Gerade Verbindung mit Pfeil 3"/>
          <p:cNvCxnSpPr>
            <a:stCxn id="34" idx="3"/>
          </p:cNvCxnSpPr>
          <p:nvPr/>
        </p:nvCxnSpPr>
        <p:spPr>
          <a:xfrm>
            <a:off x="4841924" y="2268141"/>
            <a:ext cx="3038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-832643" y="971997"/>
            <a:ext cx="13465496" cy="54006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5000005" y="4164071"/>
            <a:ext cx="5291092" cy="1791889"/>
            <a:chOff x="5000005" y="4164071"/>
            <a:chExt cx="5291092" cy="1791889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187" y="4274191"/>
              <a:ext cx="2555910" cy="1681769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8848818" y="5459677"/>
              <a:ext cx="935634" cy="39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995" dirty="0"/>
                <a:t>Fuseki</a:t>
              </a:r>
              <a:endParaRPr lang="en-US" sz="2394" dirty="0"/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5000005" y="5109358"/>
              <a:ext cx="2939137" cy="757588"/>
              <a:chOff x="4308232" y="4297582"/>
              <a:chExt cx="1226692" cy="759566"/>
            </a:xfrm>
          </p:grpSpPr>
          <p:cxnSp>
            <p:nvCxnSpPr>
              <p:cNvPr id="24" name="Gekrümmter Verbinder 23"/>
              <p:cNvCxnSpPr/>
              <p:nvPr/>
            </p:nvCxnSpPr>
            <p:spPr>
              <a:xfrm rot="10800000" flipV="1">
                <a:off x="4599571" y="4642930"/>
                <a:ext cx="935352" cy="414218"/>
              </a:xfrm>
              <a:prstGeom prst="curvedConnector2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krümmter Verbinder 31"/>
              <p:cNvCxnSpPr/>
              <p:nvPr/>
            </p:nvCxnSpPr>
            <p:spPr>
              <a:xfrm rot="10800000" flipV="1">
                <a:off x="4308232" y="4642931"/>
                <a:ext cx="1226692" cy="29934"/>
              </a:xfrm>
              <a:prstGeom prst="curvedConnector3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krümmter Verbinder 32"/>
              <p:cNvCxnSpPr/>
              <p:nvPr/>
            </p:nvCxnSpPr>
            <p:spPr>
              <a:xfrm rot="10800000">
                <a:off x="4599571" y="4297582"/>
                <a:ext cx="935353" cy="345350"/>
              </a:xfrm>
              <a:prstGeom prst="curvedConnector2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2930" y="4164071"/>
              <a:ext cx="436733" cy="796996"/>
            </a:xfrm>
            <a:prstGeom prst="rect">
              <a:avLst/>
            </a:prstGeom>
          </p:spPr>
        </p:pic>
        <p:sp>
          <p:nvSpPr>
            <p:cNvPr id="36" name="Textfeld 35"/>
            <p:cNvSpPr txBox="1"/>
            <p:nvPr/>
          </p:nvSpPr>
          <p:spPr>
            <a:xfrm>
              <a:off x="6097760" y="4939993"/>
              <a:ext cx="2201197" cy="374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SPARQL Interface</a:t>
              </a:r>
              <a:endParaRPr lang="de-DE" dirty="0"/>
            </a:p>
          </p:txBody>
        </p:sp>
      </p:grpSp>
      <p:cxnSp>
        <p:nvCxnSpPr>
          <p:cNvPr id="16" name="Gerade Verbindung mit Pfeil 15"/>
          <p:cNvCxnSpPr>
            <a:endCxn id="15" idx="0"/>
          </p:cNvCxnSpPr>
          <p:nvPr/>
        </p:nvCxnSpPr>
        <p:spPr>
          <a:xfrm>
            <a:off x="9013142" y="3060229"/>
            <a:ext cx="0" cy="1213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CoMetaR SPARQL Interface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072" y="1532266"/>
            <a:ext cx="7610169" cy="482453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857184" y="1980109"/>
            <a:ext cx="1111374" cy="432048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0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30" y="1687438"/>
            <a:ext cx="3705794" cy="18048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3" y="1260029"/>
            <a:ext cx="436733" cy="79699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31456" y="2057025"/>
            <a:ext cx="838691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RDF</a:t>
            </a:r>
            <a:br>
              <a:rPr lang="de-DE" dirty="0" smtClean="0"/>
            </a:br>
            <a:r>
              <a:rPr lang="de-DE" dirty="0" smtClean="0"/>
              <a:t>SKOS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1136130" y="1044005"/>
            <a:ext cx="3705794" cy="244827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36130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Description (Text Files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60245" y="1044005"/>
            <a:ext cx="3705794" cy="5256584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160245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CoMetaR</a:t>
            </a:r>
          </a:p>
          <a:p>
            <a:pPr algn="ctr"/>
            <a:r>
              <a:rPr lang="de-DE" dirty="0" err="1" smtClean="0"/>
              <a:t>Versioning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Offering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85" y="2004669"/>
            <a:ext cx="1821114" cy="761557"/>
          </a:xfrm>
          <a:prstGeom prst="rect">
            <a:avLst/>
          </a:prstGeom>
        </p:spPr>
      </p:pic>
      <p:cxnSp>
        <p:nvCxnSpPr>
          <p:cNvPr id="4" name="Gerade Verbindung mit Pfeil 3"/>
          <p:cNvCxnSpPr>
            <a:stCxn id="34" idx="3"/>
          </p:cNvCxnSpPr>
          <p:nvPr/>
        </p:nvCxnSpPr>
        <p:spPr>
          <a:xfrm>
            <a:off x="4841924" y="2268141"/>
            <a:ext cx="3038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87" y="4274191"/>
            <a:ext cx="2555910" cy="1681769"/>
          </a:xfrm>
          <a:prstGeom prst="rect">
            <a:avLst/>
          </a:prstGeom>
        </p:spPr>
      </p:pic>
      <p:cxnSp>
        <p:nvCxnSpPr>
          <p:cNvPr id="16" name="Gerade Verbindung mit Pfeil 15"/>
          <p:cNvCxnSpPr>
            <a:endCxn id="15" idx="0"/>
          </p:cNvCxnSpPr>
          <p:nvPr/>
        </p:nvCxnSpPr>
        <p:spPr>
          <a:xfrm>
            <a:off x="9013142" y="3060229"/>
            <a:ext cx="0" cy="1213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8848818" y="5459677"/>
            <a:ext cx="935634" cy="39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95" dirty="0"/>
              <a:t>Fuseki</a:t>
            </a:r>
            <a:endParaRPr lang="en-US" sz="2394" dirty="0"/>
          </a:p>
        </p:txBody>
      </p:sp>
      <p:sp>
        <p:nvSpPr>
          <p:cNvPr id="23" name="Textfeld 22"/>
          <p:cNvSpPr txBox="1"/>
          <p:nvPr/>
        </p:nvSpPr>
        <p:spPr>
          <a:xfrm>
            <a:off x="44742" y="2761307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 21526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5000005" y="5109358"/>
            <a:ext cx="2939137" cy="757588"/>
            <a:chOff x="4308232" y="4297582"/>
            <a:chExt cx="1226692" cy="759566"/>
          </a:xfrm>
        </p:grpSpPr>
        <p:cxnSp>
          <p:nvCxnSpPr>
            <p:cNvPr id="35" name="Gekrümmter Verbinder 34"/>
            <p:cNvCxnSpPr/>
            <p:nvPr/>
          </p:nvCxnSpPr>
          <p:spPr>
            <a:xfrm rot="10800000" flipV="1">
              <a:off x="4599571" y="4642930"/>
              <a:ext cx="935352" cy="414218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krümmter Verbinder 35"/>
            <p:cNvCxnSpPr/>
            <p:nvPr/>
          </p:nvCxnSpPr>
          <p:spPr>
            <a:xfrm rot="10800000" flipV="1">
              <a:off x="4308232" y="4642931"/>
              <a:ext cx="1226692" cy="29934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krümmter Verbinder 36"/>
            <p:cNvCxnSpPr/>
            <p:nvPr/>
          </p:nvCxnSpPr>
          <p:spPr>
            <a:xfrm rot="10800000">
              <a:off x="4599571" y="4297582"/>
              <a:ext cx="935353" cy="345350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30" y="4164071"/>
            <a:ext cx="436733" cy="796996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6097760" y="4939993"/>
            <a:ext cx="2201197" cy="3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SPARQL Interface</a:t>
            </a: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-472603" y="971997"/>
            <a:ext cx="13105456" cy="54006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1136130" y="3832392"/>
            <a:ext cx="3705794" cy="2468197"/>
            <a:chOff x="1136130" y="3832392"/>
            <a:chExt cx="3705794" cy="2468197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6"/>
            <a:srcRect t="1" b="23231"/>
            <a:stretch/>
          </p:blipFill>
          <p:spPr>
            <a:xfrm>
              <a:off x="1143465" y="4495750"/>
              <a:ext cx="3698459" cy="1800000"/>
            </a:xfrm>
            <a:prstGeom prst="rect">
              <a:avLst/>
            </a:prstGeom>
          </p:spPr>
        </p:pic>
        <p:sp>
          <p:nvSpPr>
            <p:cNvPr id="26" name="Rechteck 25"/>
            <p:cNvSpPr/>
            <p:nvPr/>
          </p:nvSpPr>
          <p:spPr>
            <a:xfrm>
              <a:off x="1136130" y="3852317"/>
              <a:ext cx="3705794" cy="2448272"/>
            </a:xfrm>
            <a:prstGeom prst="rect">
              <a:avLst/>
            </a:prstGeom>
            <a:solidFill>
              <a:schemeClr val="lt1">
                <a:alpha val="41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de-DE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136130" y="3832392"/>
              <a:ext cx="3705794" cy="6633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Applications</a:t>
              </a:r>
              <a:r>
                <a:rPr lang="de-DE" dirty="0" smtClean="0"/>
                <a:t> (e.g. </a:t>
              </a:r>
              <a:r>
                <a:rPr lang="de-DE" dirty="0" err="1" smtClean="0"/>
                <a:t>Visualization</a:t>
              </a:r>
              <a:r>
                <a:rPr lang="de-DE" dirty="0" smtClean="0"/>
                <a:t>, </a:t>
              </a:r>
              <a:r>
                <a:rPr lang="de-DE" dirty="0" err="1" smtClean="0"/>
                <a:t>Verification</a:t>
              </a:r>
              <a:r>
                <a:rPr lang="de-DE" dirty="0" smtClean="0"/>
                <a:t>, Data Warehouse, …)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8976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2"/>
          </p:nvPr>
        </p:nvSpPr>
        <p:spPr>
          <a:xfrm>
            <a:off x="3991893" y="2024386"/>
            <a:ext cx="6686057" cy="409482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Motivation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Technische Realisierung</a:t>
            </a:r>
          </a:p>
          <a:p>
            <a:pPr marL="1128713" lvl="1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Repository</a:t>
            </a:r>
          </a:p>
          <a:p>
            <a:pPr marL="1128713" lvl="1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Browser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Inhaltliche Ausarbeitung</a:t>
            </a:r>
          </a:p>
          <a:p>
            <a:pPr marL="1128713" lvl="1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Nutzerrollen</a:t>
            </a:r>
          </a:p>
          <a:p>
            <a:pPr marL="1128713" lvl="1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Strategien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Nutzer und Erfahrungen</a:t>
            </a:r>
            <a:endParaRPr lang="de-DE" sz="2400" dirty="0"/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7" y="2988221"/>
            <a:ext cx="2376264" cy="10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30" y="1687438"/>
            <a:ext cx="3705794" cy="18048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93" y="1260029"/>
            <a:ext cx="436733" cy="79699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31456" y="2057025"/>
            <a:ext cx="838691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RDF</a:t>
            </a:r>
            <a:br>
              <a:rPr lang="de-DE" dirty="0" smtClean="0"/>
            </a:br>
            <a:r>
              <a:rPr lang="de-DE" dirty="0" smtClean="0"/>
              <a:t>SKOS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1136130" y="1044005"/>
            <a:ext cx="3705794" cy="244827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36130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Description (Text Files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60245" y="1044005"/>
            <a:ext cx="3705794" cy="5256584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160245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CoMetaR</a:t>
            </a:r>
          </a:p>
          <a:p>
            <a:pPr algn="ctr"/>
            <a:r>
              <a:rPr lang="de-DE" dirty="0" err="1" smtClean="0"/>
              <a:t>Versioning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Offering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85" y="2004669"/>
            <a:ext cx="1821114" cy="761557"/>
          </a:xfrm>
          <a:prstGeom prst="rect">
            <a:avLst/>
          </a:prstGeom>
        </p:spPr>
      </p:pic>
      <p:cxnSp>
        <p:nvCxnSpPr>
          <p:cNvPr id="4" name="Gerade Verbindung mit Pfeil 3"/>
          <p:cNvCxnSpPr>
            <a:stCxn id="34" idx="3"/>
          </p:cNvCxnSpPr>
          <p:nvPr/>
        </p:nvCxnSpPr>
        <p:spPr>
          <a:xfrm>
            <a:off x="4841924" y="2268141"/>
            <a:ext cx="3038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87" y="4274191"/>
            <a:ext cx="2555910" cy="1681769"/>
          </a:xfrm>
          <a:prstGeom prst="rect">
            <a:avLst/>
          </a:prstGeom>
        </p:spPr>
      </p:pic>
      <p:cxnSp>
        <p:nvCxnSpPr>
          <p:cNvPr id="16" name="Gerade Verbindung mit Pfeil 15"/>
          <p:cNvCxnSpPr>
            <a:endCxn id="15" idx="0"/>
          </p:cNvCxnSpPr>
          <p:nvPr/>
        </p:nvCxnSpPr>
        <p:spPr>
          <a:xfrm>
            <a:off x="9013142" y="3060229"/>
            <a:ext cx="0" cy="1213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8848818" y="5459677"/>
            <a:ext cx="935634" cy="39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95" dirty="0"/>
              <a:t>Fuseki</a:t>
            </a:r>
            <a:endParaRPr lang="en-US" sz="2394" dirty="0"/>
          </a:p>
        </p:txBody>
      </p:sp>
      <p:sp>
        <p:nvSpPr>
          <p:cNvPr id="23" name="Textfeld 22"/>
          <p:cNvSpPr txBox="1"/>
          <p:nvPr/>
        </p:nvSpPr>
        <p:spPr>
          <a:xfrm>
            <a:off x="44742" y="2761307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 21526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5000005" y="5109358"/>
            <a:ext cx="2939137" cy="757588"/>
            <a:chOff x="4308232" y="4297582"/>
            <a:chExt cx="1226692" cy="759566"/>
          </a:xfrm>
        </p:grpSpPr>
        <p:cxnSp>
          <p:nvCxnSpPr>
            <p:cNvPr id="35" name="Gekrümmter Verbinder 34"/>
            <p:cNvCxnSpPr/>
            <p:nvPr/>
          </p:nvCxnSpPr>
          <p:spPr>
            <a:xfrm rot="10800000" flipV="1">
              <a:off x="4599571" y="4642930"/>
              <a:ext cx="935352" cy="414218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krümmter Verbinder 35"/>
            <p:cNvCxnSpPr/>
            <p:nvPr/>
          </p:nvCxnSpPr>
          <p:spPr>
            <a:xfrm rot="10800000" flipV="1">
              <a:off x="4308232" y="4642931"/>
              <a:ext cx="1226692" cy="29934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krümmter Verbinder 36"/>
            <p:cNvCxnSpPr/>
            <p:nvPr/>
          </p:nvCxnSpPr>
          <p:spPr>
            <a:xfrm rot="10800000">
              <a:off x="4599571" y="4297582"/>
              <a:ext cx="935353" cy="345350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Grafi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30" y="4164071"/>
            <a:ext cx="436733" cy="796996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6097760" y="4939993"/>
            <a:ext cx="2201197" cy="3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SPARQL Interface</a:t>
            </a:r>
            <a:endParaRPr lang="de-DE" dirty="0"/>
          </a:p>
        </p:txBody>
      </p:sp>
      <p:grpSp>
        <p:nvGrpSpPr>
          <p:cNvPr id="43" name="Gruppieren 42"/>
          <p:cNvGrpSpPr/>
          <p:nvPr/>
        </p:nvGrpSpPr>
        <p:grpSpPr>
          <a:xfrm>
            <a:off x="1136130" y="3832392"/>
            <a:ext cx="3705794" cy="2468197"/>
            <a:chOff x="1136130" y="3832392"/>
            <a:chExt cx="3705794" cy="2468197"/>
          </a:xfrm>
        </p:grpSpPr>
        <p:pic>
          <p:nvPicPr>
            <p:cNvPr id="44" name="Grafik 43"/>
            <p:cNvPicPr>
              <a:picLocks noChangeAspect="1"/>
            </p:cNvPicPr>
            <p:nvPr/>
          </p:nvPicPr>
          <p:blipFill rotWithShape="1">
            <a:blip r:embed="rId7"/>
            <a:srcRect t="1" b="23231"/>
            <a:stretch/>
          </p:blipFill>
          <p:spPr>
            <a:xfrm>
              <a:off x="1143465" y="4495750"/>
              <a:ext cx="3698459" cy="1800000"/>
            </a:xfrm>
            <a:prstGeom prst="rect">
              <a:avLst/>
            </a:prstGeom>
          </p:spPr>
        </p:pic>
        <p:sp>
          <p:nvSpPr>
            <p:cNvPr id="45" name="Rechteck 44"/>
            <p:cNvSpPr/>
            <p:nvPr/>
          </p:nvSpPr>
          <p:spPr>
            <a:xfrm>
              <a:off x="1136130" y="3852317"/>
              <a:ext cx="3705794" cy="2448272"/>
            </a:xfrm>
            <a:prstGeom prst="rect">
              <a:avLst/>
            </a:prstGeom>
            <a:solidFill>
              <a:schemeClr val="lt1">
                <a:alpha val="41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de-DE" dirty="0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1136130" y="3832392"/>
              <a:ext cx="3705794" cy="6633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Applications</a:t>
              </a:r>
              <a:r>
                <a:rPr lang="de-DE" dirty="0" smtClean="0"/>
                <a:t> (e.g. </a:t>
              </a:r>
              <a:r>
                <a:rPr lang="de-DE" dirty="0" err="1" smtClean="0"/>
                <a:t>Visualization</a:t>
              </a:r>
              <a:r>
                <a:rPr lang="de-DE" dirty="0" smtClean="0"/>
                <a:t>, </a:t>
              </a:r>
              <a:r>
                <a:rPr lang="de-DE" dirty="0" err="1" smtClean="0"/>
                <a:t>Verification</a:t>
              </a:r>
              <a:r>
                <a:rPr lang="de-DE" dirty="0" smtClean="0"/>
                <a:t>, Data Warehouse, …)</a:t>
              </a:r>
              <a:endParaRPr lang="de-DE" dirty="0"/>
            </a:p>
          </p:txBody>
        </p:sp>
      </p:grpSp>
      <p:sp>
        <p:nvSpPr>
          <p:cNvPr id="47" name="Rechteck 46"/>
          <p:cNvSpPr/>
          <p:nvPr/>
        </p:nvSpPr>
        <p:spPr>
          <a:xfrm>
            <a:off x="-472603" y="971997"/>
            <a:ext cx="13177464" cy="54006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4849778" y="2751345"/>
            <a:ext cx="5810694" cy="1512884"/>
            <a:chOff x="4849778" y="2751345"/>
            <a:chExt cx="5810694" cy="1512884"/>
          </a:xfrm>
        </p:grpSpPr>
        <p:cxnSp>
          <p:nvCxnSpPr>
            <p:cNvPr id="24" name="Gerade Verbindung mit Pfeil 23"/>
            <p:cNvCxnSpPr/>
            <p:nvPr/>
          </p:nvCxnSpPr>
          <p:spPr>
            <a:xfrm>
              <a:off x="9932746" y="2751345"/>
              <a:ext cx="13690" cy="151288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r Verbinder 12"/>
            <p:cNvCxnSpPr>
              <a:stCxn id="21" idx="0"/>
            </p:cNvCxnSpPr>
            <p:nvPr/>
          </p:nvCxnSpPr>
          <p:spPr>
            <a:xfrm rot="16200000" flipV="1">
              <a:off x="7215351" y="529030"/>
              <a:ext cx="342775" cy="5073922"/>
            </a:xfrm>
            <a:prstGeom prst="bentConnector2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/>
          </p:nvSpPr>
          <p:spPr>
            <a:xfrm>
              <a:off x="9186926" y="3237378"/>
              <a:ext cx="1473546" cy="429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Provenance</a:t>
              </a:r>
              <a:endParaRPr lang="de-DE" dirty="0"/>
            </a:p>
          </p:txBody>
        </p:sp>
      </p:grpSp>
      <p:pic>
        <p:nvPicPr>
          <p:cNvPr id="48" name="Grafik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621" y="2751345"/>
            <a:ext cx="436733" cy="796996"/>
          </a:xfrm>
          <a:prstGeom prst="rect">
            <a:avLst/>
          </a:prstGeom>
        </p:spPr>
      </p:pic>
      <p:sp>
        <p:nvSpPr>
          <p:cNvPr id="49" name="Textfeld 48"/>
          <p:cNvSpPr txBox="1"/>
          <p:nvPr/>
        </p:nvSpPr>
        <p:spPr>
          <a:xfrm>
            <a:off x="10834255" y="3547564"/>
            <a:ext cx="1223416" cy="3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PROV-O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2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621" y="2751345"/>
            <a:ext cx="436733" cy="796996"/>
          </a:xfrm>
          <a:prstGeom prst="rect">
            <a:avLst/>
          </a:prstGeom>
        </p:spPr>
      </p:pic>
      <p:sp>
        <p:nvSpPr>
          <p:cNvPr id="56" name="Textfeld 55"/>
          <p:cNvSpPr txBox="1"/>
          <p:nvPr/>
        </p:nvSpPr>
        <p:spPr>
          <a:xfrm>
            <a:off x="10834255" y="3547564"/>
            <a:ext cx="1223416" cy="3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PROV-O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30" y="1687438"/>
            <a:ext cx="3705794" cy="18048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3" y="1260029"/>
            <a:ext cx="436733" cy="79699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31456" y="2057025"/>
            <a:ext cx="838691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RDF</a:t>
            </a:r>
            <a:br>
              <a:rPr lang="de-DE" dirty="0" smtClean="0"/>
            </a:br>
            <a:r>
              <a:rPr lang="de-DE" dirty="0" smtClean="0"/>
              <a:t>SKOS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1136130" y="1044005"/>
            <a:ext cx="3705794" cy="244827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36130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Description (Text Files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60245" y="1044005"/>
            <a:ext cx="3705794" cy="5256584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160245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CoMetaR</a:t>
            </a:r>
          </a:p>
          <a:p>
            <a:pPr algn="ctr"/>
            <a:r>
              <a:rPr lang="de-DE" dirty="0" err="1" smtClean="0"/>
              <a:t>Versioning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Offering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85" y="2004669"/>
            <a:ext cx="1821114" cy="761557"/>
          </a:xfrm>
          <a:prstGeom prst="rect">
            <a:avLst/>
          </a:prstGeom>
        </p:spPr>
      </p:pic>
      <p:cxnSp>
        <p:nvCxnSpPr>
          <p:cNvPr id="4" name="Gerade Verbindung mit Pfeil 3"/>
          <p:cNvCxnSpPr>
            <a:stCxn id="34" idx="3"/>
          </p:cNvCxnSpPr>
          <p:nvPr/>
        </p:nvCxnSpPr>
        <p:spPr>
          <a:xfrm>
            <a:off x="4841924" y="2268141"/>
            <a:ext cx="3038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87" y="4274191"/>
            <a:ext cx="2555910" cy="1681769"/>
          </a:xfrm>
          <a:prstGeom prst="rect">
            <a:avLst/>
          </a:prstGeom>
        </p:spPr>
      </p:pic>
      <p:cxnSp>
        <p:nvCxnSpPr>
          <p:cNvPr id="16" name="Gerade Verbindung mit Pfeil 15"/>
          <p:cNvCxnSpPr>
            <a:endCxn id="15" idx="0"/>
          </p:cNvCxnSpPr>
          <p:nvPr/>
        </p:nvCxnSpPr>
        <p:spPr>
          <a:xfrm>
            <a:off x="9013142" y="3060229"/>
            <a:ext cx="0" cy="1213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8848818" y="5459677"/>
            <a:ext cx="935634" cy="39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95" dirty="0"/>
              <a:t>Fuseki</a:t>
            </a:r>
            <a:endParaRPr lang="en-US" sz="2394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5000005" y="5109358"/>
            <a:ext cx="2939137" cy="757588"/>
            <a:chOff x="4308232" y="4297582"/>
            <a:chExt cx="1226692" cy="759566"/>
          </a:xfrm>
        </p:grpSpPr>
        <p:cxnSp>
          <p:nvCxnSpPr>
            <p:cNvPr id="22" name="Gekrümmter Verbinder 21"/>
            <p:cNvCxnSpPr>
              <a:stCxn id="21" idx="1"/>
            </p:cNvCxnSpPr>
            <p:nvPr/>
          </p:nvCxnSpPr>
          <p:spPr>
            <a:xfrm rot="10800000" flipV="1">
              <a:off x="4599571" y="4642930"/>
              <a:ext cx="935352" cy="414218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krümmter Verbinder 22"/>
            <p:cNvCxnSpPr>
              <a:stCxn id="21" idx="1"/>
            </p:cNvCxnSpPr>
            <p:nvPr/>
          </p:nvCxnSpPr>
          <p:spPr>
            <a:xfrm rot="10800000" flipV="1">
              <a:off x="4308232" y="4642931"/>
              <a:ext cx="1226692" cy="29934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krümmter Verbinder 23"/>
            <p:cNvCxnSpPr/>
            <p:nvPr/>
          </p:nvCxnSpPr>
          <p:spPr>
            <a:xfrm rot="10800000">
              <a:off x="4599571" y="4297582"/>
              <a:ext cx="935353" cy="345350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>
          <a:xfrm>
            <a:off x="1136130" y="3832392"/>
            <a:ext cx="3705794" cy="2468197"/>
            <a:chOff x="1136130" y="3832392"/>
            <a:chExt cx="3705794" cy="246819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7"/>
            <a:srcRect t="1" b="23231"/>
            <a:stretch/>
          </p:blipFill>
          <p:spPr>
            <a:xfrm>
              <a:off x="1143465" y="4495750"/>
              <a:ext cx="3698459" cy="1800000"/>
            </a:xfrm>
            <a:prstGeom prst="rect">
              <a:avLst/>
            </a:prstGeom>
          </p:spPr>
        </p:pic>
        <p:sp>
          <p:nvSpPr>
            <p:cNvPr id="26" name="Rechteck 25"/>
            <p:cNvSpPr/>
            <p:nvPr/>
          </p:nvSpPr>
          <p:spPr>
            <a:xfrm>
              <a:off x="1136130" y="3852317"/>
              <a:ext cx="3705794" cy="2448272"/>
            </a:xfrm>
            <a:prstGeom prst="rect">
              <a:avLst/>
            </a:prstGeom>
            <a:solidFill>
              <a:schemeClr val="lt1">
                <a:alpha val="41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de-DE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136130" y="3832392"/>
              <a:ext cx="3705794" cy="6633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Applications</a:t>
              </a:r>
              <a:r>
                <a:rPr lang="de-DE" dirty="0" smtClean="0"/>
                <a:t> (e.g. </a:t>
              </a:r>
              <a:r>
                <a:rPr lang="de-DE" dirty="0" err="1" smtClean="0"/>
                <a:t>Visualization</a:t>
              </a:r>
              <a:r>
                <a:rPr lang="de-DE" dirty="0" smtClean="0"/>
                <a:t>, </a:t>
              </a:r>
              <a:r>
                <a:rPr lang="de-DE" dirty="0" err="1" smtClean="0"/>
                <a:t>Verification</a:t>
              </a:r>
              <a:r>
                <a:rPr lang="de-DE" dirty="0" smtClean="0"/>
                <a:t>, Data Warehouse, …)</a:t>
              </a:r>
              <a:endParaRPr lang="de-DE" dirty="0"/>
            </a:p>
          </p:txBody>
        </p:sp>
      </p:grpSp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30" y="4164071"/>
            <a:ext cx="436733" cy="796996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6097760" y="4939993"/>
            <a:ext cx="2201197" cy="3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SPARQL Interface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44742" y="2761307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 21526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4849778" y="2751345"/>
            <a:ext cx="5810694" cy="1512884"/>
            <a:chOff x="4849778" y="2751345"/>
            <a:chExt cx="5810694" cy="1512884"/>
          </a:xfrm>
        </p:grpSpPr>
        <p:cxnSp>
          <p:nvCxnSpPr>
            <p:cNvPr id="36" name="Gerade Verbindung mit Pfeil 35"/>
            <p:cNvCxnSpPr/>
            <p:nvPr/>
          </p:nvCxnSpPr>
          <p:spPr>
            <a:xfrm>
              <a:off x="9932746" y="2751345"/>
              <a:ext cx="13690" cy="151288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r Verbinder 36"/>
            <p:cNvCxnSpPr>
              <a:stCxn id="38" idx="0"/>
            </p:cNvCxnSpPr>
            <p:nvPr/>
          </p:nvCxnSpPr>
          <p:spPr>
            <a:xfrm rot="16200000" flipV="1">
              <a:off x="7215351" y="529030"/>
              <a:ext cx="342775" cy="5073922"/>
            </a:xfrm>
            <a:prstGeom prst="bentConnector2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9186926" y="3237378"/>
              <a:ext cx="1473546" cy="429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Provenance</a:t>
              </a:r>
              <a:endParaRPr lang="de-DE" dirty="0"/>
            </a:p>
          </p:txBody>
        </p:sp>
      </p:grpSp>
      <p:sp>
        <p:nvSpPr>
          <p:cNvPr id="42" name="Rechteck 41"/>
          <p:cNvSpPr/>
          <p:nvPr/>
        </p:nvSpPr>
        <p:spPr>
          <a:xfrm>
            <a:off x="-472603" y="971997"/>
            <a:ext cx="13321480" cy="54006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5216447" y="3290978"/>
            <a:ext cx="1570888" cy="649188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FAIR 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233609" y="3698707"/>
            <a:ext cx="1857825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Findable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153919" y="4001096"/>
            <a:ext cx="1827119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Accessible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014428" y="2763925"/>
            <a:ext cx="1800201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Reusable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961117" y="3020511"/>
            <a:ext cx="1846457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Interoperable 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Gerader Verbinder 16"/>
          <p:cNvCxnSpPr>
            <a:stCxn id="31" idx="0"/>
            <a:endCxn id="45" idx="3"/>
          </p:cNvCxnSpPr>
          <p:nvPr/>
        </p:nvCxnSpPr>
        <p:spPr>
          <a:xfrm flipH="1" flipV="1">
            <a:off x="5814629" y="3001961"/>
            <a:ext cx="187262" cy="289017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Gerader Verbinder 46"/>
          <p:cNvCxnSpPr>
            <a:stCxn id="31" idx="3"/>
            <a:endCxn id="46" idx="1"/>
          </p:cNvCxnSpPr>
          <p:nvPr/>
        </p:nvCxnSpPr>
        <p:spPr>
          <a:xfrm flipV="1">
            <a:off x="6787335" y="3258547"/>
            <a:ext cx="173782" cy="35702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Gerader Verbinder 47"/>
          <p:cNvCxnSpPr>
            <a:stCxn id="44" idx="1"/>
            <a:endCxn id="31" idx="2"/>
          </p:cNvCxnSpPr>
          <p:nvPr/>
        </p:nvCxnSpPr>
        <p:spPr>
          <a:xfrm flipH="1" flipV="1">
            <a:off x="6001891" y="3940166"/>
            <a:ext cx="152028" cy="29896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/>
          <p:cNvCxnSpPr>
            <a:stCxn id="43" idx="3"/>
          </p:cNvCxnSpPr>
          <p:nvPr/>
        </p:nvCxnSpPr>
        <p:spPr>
          <a:xfrm flipV="1">
            <a:off x="5091434" y="3615572"/>
            <a:ext cx="123400" cy="32117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Details zu Variablen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CoMetaR Browser https</a:t>
            </a:r>
            <a:r>
              <a:rPr lang="de-DE" dirty="0"/>
              <a:t>://</a:t>
            </a:r>
            <a:r>
              <a:rPr lang="de-DE" dirty="0" smtClean="0"/>
              <a:t>data.dzl.de/cometar/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t="1" b="23153"/>
          <a:stretch/>
        </p:blipFill>
        <p:spPr>
          <a:xfrm>
            <a:off x="1543621" y="1836092"/>
            <a:ext cx="886734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Suchfunktion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CoMetaR </a:t>
            </a:r>
            <a:r>
              <a:rPr lang="de-DE" dirty="0"/>
              <a:t>Browser https://data.dzl.de/cometar/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0"/>
          <a:stretch/>
        </p:blipFill>
        <p:spPr>
          <a:xfrm>
            <a:off x="1615629" y="1764564"/>
            <a:ext cx="8770624" cy="453602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356661" y="2340149"/>
            <a:ext cx="5803584" cy="1152128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Provenance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CoMetaR </a:t>
            </a:r>
            <a:r>
              <a:rPr lang="de-DE" dirty="0"/>
              <a:t>Browser https://data.dzl.de/cometar/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-4" b="13881"/>
          <a:stretch/>
        </p:blipFill>
        <p:spPr>
          <a:xfrm>
            <a:off x="1687637" y="1420842"/>
            <a:ext cx="9033315" cy="4932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800205" y="1817693"/>
            <a:ext cx="1224106" cy="738480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8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ETL </a:t>
            </a:r>
            <a:r>
              <a:rPr lang="de-DE" dirty="0" err="1" smtClean="0"/>
              <a:t>Configuration</a:t>
            </a:r>
            <a:r>
              <a:rPr lang="de-DE" dirty="0" smtClean="0"/>
              <a:t> Analysis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CoMetaR </a:t>
            </a:r>
            <a:r>
              <a:rPr lang="de-DE" dirty="0"/>
              <a:t>Browser https://data.dzl.de/cometar/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b="13051"/>
          <a:stretch/>
        </p:blipFill>
        <p:spPr>
          <a:xfrm>
            <a:off x="1759645" y="1617742"/>
            <a:ext cx="8424936" cy="4644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546055" y="2052117"/>
            <a:ext cx="1638526" cy="576064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5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ETL </a:t>
            </a:r>
            <a:r>
              <a:rPr lang="de-DE" dirty="0" err="1" smtClean="0"/>
              <a:t>Configuration</a:t>
            </a:r>
            <a:r>
              <a:rPr lang="de-DE" dirty="0" smtClean="0"/>
              <a:t> Analysis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CoMetaR </a:t>
            </a:r>
            <a:r>
              <a:rPr lang="de-DE" dirty="0"/>
              <a:t>Browser https://data.dzl.de/cometar/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b="13051"/>
          <a:stretch/>
        </p:blipFill>
        <p:spPr>
          <a:xfrm>
            <a:off x="1759645" y="1617742"/>
            <a:ext cx="8424936" cy="4644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053" y="2481033"/>
            <a:ext cx="6417101" cy="3889399"/>
          </a:xfrm>
          <a:prstGeom prst="rect">
            <a:avLst/>
          </a:prstGeom>
          <a:ln>
            <a:solidFill>
              <a:srgbClr val="1F78B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8546055" y="2052117"/>
            <a:ext cx="1638526" cy="576064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0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CoMetaR Browse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850683"/>
              </p:ext>
            </p:extLst>
          </p:nvPr>
        </p:nvGraphicFramePr>
        <p:xfrm>
          <a:off x="388192" y="1742420"/>
          <a:ext cx="11293932" cy="434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58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Studienunabhängige Datensatzmodellierung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Inhaltliche Ausarbeitung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4294967295"/>
          </p:nvPr>
        </p:nvSpPr>
        <p:spPr>
          <a:xfrm>
            <a:off x="565150" y="1465643"/>
            <a:ext cx="11595100" cy="496887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Ca. 60 bekannte Datenquellen (Studien, Register, …) aus 8 Krankheitsbereichen:</a:t>
            </a:r>
          </a:p>
          <a:p>
            <a:pPr lvl="1"/>
            <a:r>
              <a:rPr lang="de-DE" dirty="0"/>
              <a:t>Chronisch Obstruktive Lungenerkrankungen (COPD)</a:t>
            </a:r>
          </a:p>
          <a:p>
            <a:pPr lvl="2"/>
            <a:r>
              <a:rPr lang="de-DE" dirty="0" err="1"/>
              <a:t>Cosyconet</a:t>
            </a:r>
            <a:r>
              <a:rPr lang="de-DE" dirty="0"/>
              <a:t>, ca. 450 </a:t>
            </a:r>
            <a:r>
              <a:rPr lang="de-DE" dirty="0" smtClean="0"/>
              <a:t>Items</a:t>
            </a:r>
          </a:p>
          <a:p>
            <a:pPr lvl="1"/>
            <a:r>
              <a:rPr lang="de-DE" dirty="0" smtClean="0"/>
              <a:t>Interstitielle Lungenerkrankungen (ILD)</a:t>
            </a:r>
          </a:p>
          <a:p>
            <a:pPr lvl="2"/>
            <a:r>
              <a:rPr lang="de-DE" dirty="0" smtClean="0"/>
              <a:t>European IPF Registry, ca. 3000 Items</a:t>
            </a:r>
          </a:p>
          <a:p>
            <a:pPr lvl="1"/>
            <a:r>
              <a:rPr lang="de-DE" dirty="0" smtClean="0"/>
              <a:t>…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/>
              <a:t>Grenzen der </a:t>
            </a:r>
            <a:r>
              <a:rPr lang="de-DE" dirty="0" err="1" smtClean="0"/>
              <a:t>Annotierbarkeit</a:t>
            </a:r>
            <a:endParaRPr lang="de-DE" dirty="0"/>
          </a:p>
          <a:p>
            <a:pPr lvl="1"/>
            <a:r>
              <a:rPr lang="de-DE" dirty="0" smtClean="0"/>
              <a:t>Strategien um die Flut </a:t>
            </a:r>
            <a:r>
              <a:rPr lang="de-DE" dirty="0"/>
              <a:t>an </a:t>
            </a:r>
            <a:r>
              <a:rPr lang="de-DE" dirty="0" smtClean="0"/>
              <a:t>Datensammlungen und Parametern zu bewältigen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Priorisierung von Parametern</a:t>
            </a:r>
          </a:p>
          <a:p>
            <a:pPr lvl="1"/>
            <a:r>
              <a:rPr lang="de-DE" dirty="0" smtClean="0"/>
              <a:t>Wann ist ein Parameter „wichtig“ oder „unwichtig“?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539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Studienunabhängige Datensatzmodellierung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Inhaltliche Ausarbeitung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388191" y="1734205"/>
            <a:ext cx="11596588" cy="5285672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Zweistufige Strategie im DZL</a:t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Viele Register oberflächlich anbinden, um großen Nutzerkreis zu erreichen </a:t>
            </a:r>
            <a:br>
              <a:rPr lang="de-DE" dirty="0" smtClean="0"/>
            </a:br>
            <a:r>
              <a:rPr lang="de-DE" dirty="0" smtClean="0"/>
              <a:t>(DZL Kerndatensatz)</a:t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Für alle Krankheitsbereiche detailliertere Datensätze spezifizieren</a:t>
            </a:r>
            <a:br>
              <a:rPr lang="de-DE" dirty="0" smtClean="0"/>
            </a:br>
            <a:r>
              <a:rPr lang="de-DE" dirty="0" smtClean="0"/>
              <a:t>(z.B. COPD Kerndatensatz, Lungenkrebs-Kerndatensatz, Asthma-Kerndatensatz, usw.)</a:t>
            </a:r>
          </a:p>
        </p:txBody>
      </p:sp>
    </p:spTree>
    <p:extLst>
      <p:ext uri="{BB962C8B-B14F-4D97-AF65-F5344CB8AC3E}">
        <p14:creationId xmlns:p14="http://schemas.microsoft.com/office/powerpoint/2010/main" val="6812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3192" dirty="0" err="1"/>
              <a:t>Deutsches</a:t>
            </a:r>
            <a:r>
              <a:rPr lang="en-US" sz="3192" dirty="0"/>
              <a:t> </a:t>
            </a:r>
            <a:r>
              <a:rPr lang="en-US" sz="3192" dirty="0" err="1"/>
              <a:t>Zentrum</a:t>
            </a:r>
            <a:r>
              <a:rPr lang="en-US" sz="3192" dirty="0"/>
              <a:t> f</a:t>
            </a:r>
            <a:r>
              <a:rPr lang="de-DE" sz="3192" dirty="0" err="1"/>
              <a:t>ür</a:t>
            </a:r>
            <a:r>
              <a:rPr lang="de-DE" sz="3192" dirty="0"/>
              <a:t> Lungenforschung (DZL)</a:t>
            </a:r>
            <a:endParaRPr lang="en-US" sz="3192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5504061" y="2199324"/>
            <a:ext cx="1863864" cy="2510139"/>
            <a:chOff x="5089635" y="2204867"/>
            <a:chExt cx="1868730" cy="251669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635" y="2204867"/>
              <a:ext cx="1868730" cy="2516693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5696556" y="2837549"/>
              <a:ext cx="360032" cy="345509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6024000" y="4241965"/>
              <a:ext cx="360032" cy="345509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5447928" y="3857707"/>
              <a:ext cx="360032" cy="345509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5774066" y="2401641"/>
              <a:ext cx="360032" cy="345509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5860599" y="2432697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5932672" y="2659034"/>
              <a:ext cx="46047" cy="426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5932672" y="2578540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6001742" y="2534977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5679842" y="3546406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5761924" y="3696037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5728893" y="3591864"/>
              <a:ext cx="45045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5627396" y="4007873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6194938" y="4371271"/>
              <a:ext cx="46047" cy="44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5840579" y="2989294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5657190" y="4008716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5629257" y="4033512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5591947" y="4008109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5852607" y="2970256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5815936" y="2961385"/>
              <a:ext cx="46047" cy="435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6133777" y="4396096"/>
              <a:ext cx="46047" cy="44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6215852" y="4343324"/>
              <a:ext cx="46047" cy="44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6169806" y="4344902"/>
              <a:ext cx="46047" cy="44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5572637" y="3461447"/>
              <a:ext cx="360032" cy="345509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23">
                <a:defRPr/>
              </a:pPr>
              <a:endParaRPr lang="de-DE" sz="179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6193672" y="1243590"/>
            <a:ext cx="4815360" cy="803416"/>
            <a:chOff x="2680745" y="846562"/>
            <a:chExt cx="6813754" cy="805514"/>
          </a:xfrm>
        </p:grpSpPr>
        <p:sp>
          <p:nvSpPr>
            <p:cNvPr id="34" name="Textfeld 70"/>
            <p:cNvSpPr txBox="1">
              <a:spLocks noChangeArrowheads="1"/>
            </p:cNvSpPr>
            <p:nvPr/>
          </p:nvSpPr>
          <p:spPr bwMode="auto">
            <a:xfrm>
              <a:off x="2680745" y="846562"/>
              <a:ext cx="408032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2023" eaLnBrk="1" hangingPunct="1">
                <a:defRPr/>
              </a:pPr>
              <a:r>
                <a:rPr lang="de-DE" sz="1396" b="1" dirty="0">
                  <a:solidFill>
                    <a:srgbClr val="0492D0"/>
                  </a:solidFill>
                  <a:latin typeface="Calibri" pitchFamily="34" charset="0"/>
                </a:rPr>
                <a:t>ARCN –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Airway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 Research Center North</a:t>
              </a:r>
            </a:p>
            <a:p>
              <a:pPr defTabSz="912023" eaLnBrk="1" hangingPunct="1">
                <a:defRPr/>
              </a:pPr>
              <a:endParaRPr lang="de-DE" sz="1197" b="1" dirty="0">
                <a:solidFill>
                  <a:srgbClr val="0492D0"/>
                </a:solidFill>
                <a:latin typeface="Calibri" pitchFamily="34" charset="0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3047558" y="1074995"/>
              <a:ext cx="6446941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023">
                <a:defRPr/>
              </a:pP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Forschungszentrum </a:t>
              </a:r>
              <a:r>
                <a:rPr lang="de-DE" sz="1047" b="1" dirty="0" err="1">
                  <a:solidFill>
                    <a:prstClr val="black"/>
                  </a:solidFill>
                  <a:latin typeface="Calibri" panose="020F0502020204030204"/>
                </a:rPr>
                <a:t>Borstel</a:t>
              </a: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, Universität Lübeck, </a:t>
              </a:r>
            </a:p>
            <a:p>
              <a:pPr defTabSz="912023">
                <a:defRPr/>
              </a:pP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Christian-Albrechts-Universität Kiel, </a:t>
              </a:r>
              <a:b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Zentrum für Pneumologie und </a:t>
              </a:r>
              <a:r>
                <a:rPr lang="de-DE" sz="1047" b="1" dirty="0" err="1">
                  <a:solidFill>
                    <a:prstClr val="black"/>
                  </a:solidFill>
                  <a:latin typeface="Calibri" panose="020F0502020204030204"/>
                </a:rPr>
                <a:t>Thoraxchirurgie</a:t>
              </a: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 Klinikum Großhansdorf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6609607" y="2064926"/>
            <a:ext cx="4294838" cy="1145330"/>
            <a:chOff x="4082499" y="1589594"/>
            <a:chExt cx="4234494" cy="1148320"/>
          </a:xfrm>
        </p:grpSpPr>
        <p:sp>
          <p:nvSpPr>
            <p:cNvPr id="37" name="Textfeld 98"/>
            <p:cNvSpPr txBox="1">
              <a:spLocks noChangeArrowheads="1"/>
            </p:cNvSpPr>
            <p:nvPr/>
          </p:nvSpPr>
          <p:spPr bwMode="auto">
            <a:xfrm>
              <a:off x="4082499" y="1589594"/>
              <a:ext cx="42344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2023" eaLnBrk="1" hangingPunct="1">
                <a:defRPr/>
              </a:pPr>
              <a:r>
                <a:rPr lang="de-DE" sz="1396" b="1" dirty="0">
                  <a:solidFill>
                    <a:srgbClr val="0492D0"/>
                  </a:solidFill>
                  <a:latin typeface="Calibri" pitchFamily="34" charset="0"/>
                </a:rPr>
                <a:t>BREATH – 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Biomedical Research in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Endstage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and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Obstructive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 </a:t>
              </a:r>
              <a:b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</a:b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	Lung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Disease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 Hannover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4910562" y="1999250"/>
              <a:ext cx="253484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023">
                <a:defRPr/>
              </a:pP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Medizinische Hochschule Hannover, </a:t>
              </a:r>
              <a:b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Leibniz Universität</a:t>
              </a:r>
              <a:b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Fraunhofer-Institut für Toxikologie </a:t>
              </a:r>
              <a:b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und Experimentelle Medizin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7223925" y="3398068"/>
            <a:ext cx="4492008" cy="803263"/>
            <a:chOff x="3313217" y="3065253"/>
            <a:chExt cx="5304712" cy="805360"/>
          </a:xfrm>
        </p:grpSpPr>
        <p:sp>
          <p:nvSpPr>
            <p:cNvPr id="40" name="Textfeld 39"/>
            <p:cNvSpPr txBox="1">
              <a:spLocks noChangeArrowheads="1"/>
            </p:cNvSpPr>
            <p:nvPr/>
          </p:nvSpPr>
          <p:spPr bwMode="auto">
            <a:xfrm>
              <a:off x="3470932" y="3065253"/>
              <a:ext cx="51469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2023" eaLnBrk="1" hangingPunct="1">
                <a:defRPr/>
              </a:pPr>
              <a:r>
                <a:rPr lang="de-DE" sz="1396" b="1" dirty="0">
                  <a:solidFill>
                    <a:srgbClr val="0492D0"/>
                  </a:solidFill>
                  <a:latin typeface="Calibri" pitchFamily="34" charset="0"/>
                </a:rPr>
                <a:t>UGMLC –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Universities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Giessen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and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 Marburg Lung Center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3313217" y="3293532"/>
              <a:ext cx="522614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023">
                <a:defRPr/>
              </a:pP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Justus-Liebig-Universität Gießen, </a:t>
              </a:r>
              <a:b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Philipps-Universität Marburg, </a:t>
              </a:r>
            </a:p>
            <a:p>
              <a:pPr defTabSz="912023">
                <a:defRPr/>
              </a:pP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Max-Planck-Institut für Herz- &amp; Lungenforschung Bad Nauheim</a:t>
              </a:r>
            </a:p>
          </p:txBody>
        </p:sp>
      </p:grpSp>
      <p:sp>
        <p:nvSpPr>
          <p:cNvPr id="42" name="Textfeld 99"/>
          <p:cNvSpPr txBox="1">
            <a:spLocks noChangeArrowheads="1"/>
          </p:cNvSpPr>
          <p:nvPr/>
        </p:nvSpPr>
        <p:spPr bwMode="auto">
          <a:xfrm>
            <a:off x="7247328" y="4279922"/>
            <a:ext cx="4628119" cy="3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023" eaLnBrk="1" hangingPunct="1">
              <a:defRPr/>
            </a:pPr>
            <a:r>
              <a:rPr lang="de-DE" sz="1396" b="1" dirty="0">
                <a:solidFill>
                  <a:srgbClr val="0492D0"/>
                </a:solidFill>
                <a:latin typeface="Calibri" pitchFamily="34" charset="0"/>
              </a:rPr>
              <a:t>TLRC-H – </a:t>
            </a:r>
            <a:r>
              <a:rPr lang="de-DE" sz="1197" b="1" dirty="0" err="1">
                <a:solidFill>
                  <a:srgbClr val="0492D0"/>
                </a:solidFill>
                <a:latin typeface="Calibri" pitchFamily="34" charset="0"/>
              </a:rPr>
              <a:t>Translational</a:t>
            </a:r>
            <a:r>
              <a:rPr lang="de-DE" sz="1197" b="1" dirty="0">
                <a:solidFill>
                  <a:srgbClr val="0492D0"/>
                </a:solidFill>
                <a:latin typeface="Calibri" pitchFamily="34" charset="0"/>
              </a:rPr>
              <a:t> Lung Research Center Heidelberg</a:t>
            </a:r>
          </a:p>
        </p:txBody>
      </p:sp>
      <p:sp>
        <p:nvSpPr>
          <p:cNvPr id="43" name="Rechteck 42"/>
          <p:cNvSpPr/>
          <p:nvPr/>
        </p:nvSpPr>
        <p:spPr>
          <a:xfrm>
            <a:off x="7241842" y="4490699"/>
            <a:ext cx="4560094" cy="57557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023">
              <a:defRPr/>
            </a:pPr>
            <a:r>
              <a:rPr lang="de-DE" sz="1047" b="1" dirty="0">
                <a:solidFill>
                  <a:prstClr val="black"/>
                </a:solidFill>
                <a:latin typeface="Calibri" panose="020F0502020204030204"/>
              </a:rPr>
              <a:t>Ruprecht-Karls-Universität Heidelberg</a:t>
            </a:r>
          </a:p>
          <a:p>
            <a:pPr defTabSz="912023">
              <a:defRPr/>
            </a:pPr>
            <a:r>
              <a:rPr lang="de-DE" sz="1047" b="1" dirty="0">
                <a:solidFill>
                  <a:prstClr val="black"/>
                </a:solidFill>
                <a:latin typeface="Calibri" panose="020F0502020204030204"/>
              </a:rPr>
              <a:t>Thorax-Klinik des Universitätsklinikums Heidelberg, DKFZ, </a:t>
            </a:r>
          </a:p>
          <a:p>
            <a:pPr defTabSz="912023">
              <a:defRPr/>
            </a:pPr>
            <a:r>
              <a:rPr lang="de-DE" sz="1047" b="1" dirty="0">
                <a:solidFill>
                  <a:prstClr val="black"/>
                </a:solidFill>
                <a:latin typeface="Calibri" panose="020F0502020204030204"/>
              </a:rPr>
              <a:t>European </a:t>
            </a:r>
            <a:r>
              <a:rPr lang="de-DE" sz="1047" b="1" dirty="0" err="1">
                <a:solidFill>
                  <a:prstClr val="black"/>
                </a:solidFill>
                <a:latin typeface="Calibri" panose="020F0502020204030204"/>
              </a:rPr>
              <a:t>Molecular</a:t>
            </a:r>
            <a:r>
              <a:rPr lang="de-DE" sz="1047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047" b="1" dirty="0" err="1">
                <a:solidFill>
                  <a:prstClr val="black"/>
                </a:solidFill>
                <a:latin typeface="Calibri" panose="020F0502020204030204"/>
              </a:rPr>
              <a:t>Biology</a:t>
            </a:r>
            <a:r>
              <a:rPr lang="de-DE" sz="1047" b="1" dirty="0">
                <a:solidFill>
                  <a:prstClr val="black"/>
                </a:solidFill>
                <a:latin typeface="Calibri" panose="020F0502020204030204"/>
              </a:rPr>
              <a:t> Laboratory – EMBL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6080886" y="5094805"/>
            <a:ext cx="5311806" cy="782660"/>
            <a:chOff x="3499661" y="5211009"/>
            <a:chExt cx="5325675" cy="784703"/>
          </a:xfrm>
        </p:grpSpPr>
        <p:sp>
          <p:nvSpPr>
            <p:cNvPr id="45" name="Textfeld 69"/>
            <p:cNvSpPr txBox="1">
              <a:spLocks noChangeArrowheads="1"/>
            </p:cNvSpPr>
            <p:nvPr/>
          </p:nvSpPr>
          <p:spPr bwMode="auto">
            <a:xfrm>
              <a:off x="3499661" y="5211009"/>
              <a:ext cx="51891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2023" eaLnBrk="1" hangingPunct="1">
                <a:defRPr/>
              </a:pPr>
              <a:r>
                <a:rPr lang="de-DE" sz="1396" b="1" dirty="0">
                  <a:solidFill>
                    <a:srgbClr val="0492D0"/>
                  </a:solidFill>
                  <a:latin typeface="Calibri" pitchFamily="34" charset="0"/>
                </a:rPr>
                <a:t>CPC-M –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Comprehensive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Pneumology</a:t>
              </a:r>
              <a:r>
                <a:rPr lang="de-DE" sz="1197" b="1" dirty="0">
                  <a:solidFill>
                    <a:srgbClr val="0492D0"/>
                  </a:solidFill>
                  <a:latin typeface="Calibri" pitchFamily="34" charset="0"/>
                </a:rPr>
                <a:t> Center </a:t>
              </a:r>
              <a:r>
                <a:rPr lang="de-DE" sz="1197" b="1" dirty="0" err="1">
                  <a:solidFill>
                    <a:srgbClr val="0492D0"/>
                  </a:solidFill>
                  <a:latin typeface="Calibri" pitchFamily="34" charset="0"/>
                </a:rPr>
                <a:t>Munich</a:t>
              </a:r>
              <a:endParaRPr lang="de-DE" sz="1197" b="1" dirty="0">
                <a:solidFill>
                  <a:srgbClr val="0492D0"/>
                </a:solidFill>
                <a:latin typeface="Calibri" pitchFamily="34" charset="0"/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3511210" y="5418631"/>
              <a:ext cx="5314126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023">
                <a:defRPr/>
              </a:pP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Helmholtz Zentrum für Gesundheit und Umwelt, </a:t>
              </a:r>
              <a:b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Ludwig-Maximilians-Universität , Klinikum der Universität München </a:t>
              </a:r>
            </a:p>
            <a:p>
              <a:pPr defTabSz="912023">
                <a:defRPr/>
              </a:pPr>
              <a:r>
                <a:rPr lang="de-DE" sz="1047" b="1" dirty="0">
                  <a:solidFill>
                    <a:prstClr val="black"/>
                  </a:solidFill>
                  <a:latin typeface="Calibri" panose="020F0502020204030204"/>
                </a:rPr>
                <a:t>Asklepios Fachkliniken München-Gauting</a:t>
              </a: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"/>
          <a:stretch/>
        </p:blipFill>
        <p:spPr bwMode="auto">
          <a:xfrm>
            <a:off x="1242107" y="2569488"/>
            <a:ext cx="3181834" cy="380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164505" y="837025"/>
            <a:ext cx="3561552" cy="1749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023">
              <a:defRPr/>
            </a:pPr>
            <a:r>
              <a:rPr lang="de-DE" sz="1795" dirty="0">
                <a:solidFill>
                  <a:prstClr val="black"/>
                </a:solidFill>
                <a:latin typeface="Calibri" panose="020F0502020204030204"/>
              </a:rPr>
              <a:t>5 </a:t>
            </a:r>
            <a:r>
              <a:rPr lang="de-DE" sz="1795" dirty="0" smtClean="0">
                <a:solidFill>
                  <a:prstClr val="black"/>
                </a:solidFill>
                <a:latin typeface="Calibri" panose="020F0502020204030204"/>
              </a:rPr>
              <a:t>Standorte</a:t>
            </a:r>
            <a:endParaRPr lang="de-DE" sz="1795" dirty="0">
              <a:solidFill>
                <a:prstClr val="black"/>
              </a:solidFill>
              <a:latin typeface="Calibri" panose="020F0502020204030204"/>
            </a:endParaRPr>
          </a:p>
          <a:p>
            <a:pPr defTabSz="912023">
              <a:defRPr/>
            </a:pPr>
            <a:r>
              <a:rPr lang="de-DE" sz="1795" dirty="0">
                <a:solidFill>
                  <a:prstClr val="black"/>
                </a:solidFill>
                <a:latin typeface="Calibri" panose="020F0502020204030204"/>
              </a:rPr>
              <a:t>28 </a:t>
            </a:r>
            <a:r>
              <a:rPr lang="de-DE" sz="1795" dirty="0" smtClean="0">
                <a:solidFill>
                  <a:prstClr val="black"/>
                </a:solidFill>
                <a:latin typeface="Calibri" panose="020F0502020204030204"/>
              </a:rPr>
              <a:t>Institutionen</a:t>
            </a:r>
            <a:endParaRPr lang="de-DE" sz="1795" dirty="0">
              <a:solidFill>
                <a:prstClr val="black"/>
              </a:solidFill>
              <a:latin typeface="Calibri" panose="020F0502020204030204"/>
            </a:endParaRPr>
          </a:p>
          <a:p>
            <a:pPr defTabSz="912023">
              <a:defRPr/>
            </a:pPr>
            <a:r>
              <a:rPr lang="de-DE" sz="1795" dirty="0">
                <a:solidFill>
                  <a:prstClr val="black"/>
                </a:solidFill>
                <a:latin typeface="Calibri" panose="020F0502020204030204"/>
              </a:rPr>
              <a:t>&gt; 250 </a:t>
            </a:r>
            <a:r>
              <a:rPr lang="de-DE" sz="1795" dirty="0" err="1">
                <a:solidFill>
                  <a:prstClr val="black"/>
                </a:solidFill>
                <a:latin typeface="Calibri" panose="020F0502020204030204"/>
              </a:rPr>
              <a:t>principal</a:t>
            </a:r>
            <a:r>
              <a:rPr lang="de-DE" sz="1795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795" dirty="0" err="1">
                <a:solidFill>
                  <a:prstClr val="black"/>
                </a:solidFill>
                <a:latin typeface="Calibri" panose="020F0502020204030204"/>
              </a:rPr>
              <a:t>investigators</a:t>
            </a:r>
            <a:endParaRPr lang="de-DE" sz="1795" dirty="0">
              <a:solidFill>
                <a:prstClr val="black"/>
              </a:solidFill>
              <a:latin typeface="Calibri" panose="020F0502020204030204"/>
            </a:endParaRPr>
          </a:p>
          <a:p>
            <a:pPr defTabSz="912023">
              <a:defRPr/>
            </a:pPr>
            <a:endParaRPr lang="de-DE" sz="1795" dirty="0" err="1">
              <a:solidFill>
                <a:prstClr val="black"/>
              </a:solidFill>
              <a:latin typeface="Calibri" panose="020F0502020204030204"/>
            </a:endParaRPr>
          </a:p>
          <a:p>
            <a:pPr defTabSz="912023">
              <a:defRPr/>
            </a:pPr>
            <a:r>
              <a:rPr lang="de-DE" sz="1795" dirty="0" smtClean="0">
                <a:solidFill>
                  <a:prstClr val="black"/>
                </a:solidFill>
                <a:latin typeface="Calibri" panose="020F0502020204030204"/>
              </a:rPr>
              <a:t>unterschiedliche Krankheitsbereiche</a:t>
            </a:r>
            <a:br>
              <a:rPr lang="de-DE" sz="1795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1795" dirty="0" smtClean="0">
                <a:solidFill>
                  <a:prstClr val="black"/>
                </a:solidFill>
                <a:latin typeface="Calibri" panose="020F0502020204030204"/>
              </a:rPr>
              <a:t> und </a:t>
            </a:r>
            <a:r>
              <a:rPr lang="de-DE" sz="1795" dirty="0" err="1" smtClean="0">
                <a:solidFill>
                  <a:prstClr val="black"/>
                </a:solidFill>
                <a:latin typeface="Calibri" panose="020F0502020204030204"/>
              </a:rPr>
              <a:t>Platformen</a:t>
            </a:r>
            <a:endParaRPr lang="en-US" sz="179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sp>
        <p:nvSpPr>
          <p:cNvPr id="50" name="Titel 1"/>
          <p:cNvSpPr txBox="1">
            <a:spLocks/>
          </p:cNvSpPr>
          <p:nvPr/>
        </p:nvSpPr>
        <p:spPr>
          <a:xfrm>
            <a:off x="388192" y="352491"/>
            <a:ext cx="9406941" cy="4102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500" b="1" dirty="0" smtClean="0">
                <a:solidFill>
                  <a:srgbClr val="0096D7"/>
                </a:solidFill>
              </a:rPr>
              <a:t>Deutsches Zentrum für Lungenforschung (DZL)</a:t>
            </a:r>
            <a:endParaRPr lang="de-DE" sz="1500" b="1" dirty="0">
              <a:solidFill>
                <a:srgbClr val="0096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1363263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1454403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7725714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97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7536140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34" name="Rechteck 33"/>
          <p:cNvSpPr/>
          <p:nvPr/>
        </p:nvSpPr>
        <p:spPr>
          <a:xfrm>
            <a:off x="4360573" y="2807958"/>
            <a:ext cx="2952328" cy="1281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Metadata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6" name="Gerade Verbindung mit Pfeil 35"/>
          <p:cNvCxnSpPr>
            <a:stCxn id="8" idx="3"/>
          </p:cNvCxnSpPr>
          <p:nvPr/>
        </p:nvCxnSpPr>
        <p:spPr>
          <a:xfrm>
            <a:off x="2989559" y="2503811"/>
            <a:ext cx="1371014" cy="412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7" idx="3"/>
          </p:cNvCxnSpPr>
          <p:nvPr/>
        </p:nvCxnSpPr>
        <p:spPr>
          <a:xfrm flipV="1">
            <a:off x="2989559" y="4009297"/>
            <a:ext cx="1370966" cy="954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30" idx="1"/>
          </p:cNvCxnSpPr>
          <p:nvPr/>
        </p:nvCxnSpPr>
        <p:spPr>
          <a:xfrm flipH="1" flipV="1">
            <a:off x="7312901" y="4004819"/>
            <a:ext cx="1110796" cy="958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31" idx="1"/>
          </p:cNvCxnSpPr>
          <p:nvPr/>
        </p:nvCxnSpPr>
        <p:spPr>
          <a:xfrm flipH="1">
            <a:off x="7312877" y="2558522"/>
            <a:ext cx="1262242" cy="351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7533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298673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1987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70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2413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28" name="Abgerundete rechteckige Legende 27"/>
          <p:cNvSpPr/>
          <p:nvPr/>
        </p:nvSpPr>
        <p:spPr>
          <a:xfrm>
            <a:off x="2545316" y="3898286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Passive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Ex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Never </a:t>
            </a:r>
            <a:r>
              <a:rPr lang="de-DE" dirty="0" err="1" smtClean="0"/>
              <a:t>Smoker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271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7533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298673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1987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70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2413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27" name="Abgerundete rechteckige Legende 26"/>
          <p:cNvSpPr/>
          <p:nvPr/>
        </p:nvSpPr>
        <p:spPr>
          <a:xfrm>
            <a:off x="6169491" y="1837681"/>
            <a:ext cx="2376264" cy="1440160"/>
          </a:xfrm>
          <a:prstGeom prst="wedgeRoundRectCallout">
            <a:avLst>
              <a:gd name="adj1" fmla="val 74057"/>
              <a:gd name="adj2" fmla="val -16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Never </a:t>
            </a:r>
            <a:r>
              <a:rPr lang="de-DE" dirty="0" err="1" smtClean="0"/>
              <a:t>Smoker</a:t>
            </a:r>
            <a:r>
              <a:rPr lang="de-DE" dirty="0" smtClean="0"/>
              <a:t> </a:t>
            </a:r>
          </a:p>
          <a:p>
            <a:pPr algn="ctr"/>
            <a:r>
              <a:rPr lang="de-DE" dirty="0" smtClean="0"/>
              <a:t>= </a:t>
            </a:r>
          </a:p>
          <a:p>
            <a:pPr algn="ctr"/>
            <a:r>
              <a:rPr lang="de-DE" dirty="0" smtClean="0"/>
              <a:t>0 </a:t>
            </a:r>
            <a:r>
              <a:rPr lang="de-DE" dirty="0" err="1" smtClean="0"/>
              <a:t>Cigarettes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8" name="Abgerundete rechteckige Legende 27"/>
          <p:cNvSpPr/>
          <p:nvPr/>
        </p:nvSpPr>
        <p:spPr>
          <a:xfrm>
            <a:off x="2545316" y="3898286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Passive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Ex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Never </a:t>
            </a:r>
            <a:r>
              <a:rPr lang="de-DE" dirty="0" err="1" smtClean="0"/>
              <a:t>Smoker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 rechteckige Legende 23"/>
          <p:cNvSpPr/>
          <p:nvPr/>
        </p:nvSpPr>
        <p:spPr>
          <a:xfrm>
            <a:off x="2545316" y="3898286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Passive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Ex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Never </a:t>
            </a:r>
            <a:r>
              <a:rPr lang="de-DE" dirty="0" err="1" smtClean="0"/>
              <a:t>Smoker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7533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298673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1987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70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2413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3" name="Abgerundete rechteckige Legende 2"/>
          <p:cNvSpPr/>
          <p:nvPr/>
        </p:nvSpPr>
        <p:spPr>
          <a:xfrm>
            <a:off x="2545316" y="4138705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Never </a:t>
            </a:r>
            <a:r>
              <a:rPr lang="de-DE" dirty="0" err="1"/>
              <a:t>Smoker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= </a:t>
            </a:r>
          </a:p>
          <a:p>
            <a:pPr algn="ctr"/>
            <a:r>
              <a:rPr lang="de-DE" dirty="0" smtClean="0"/>
              <a:t>&lt; 100 </a:t>
            </a:r>
            <a:r>
              <a:rPr lang="de-DE" dirty="0" err="1" smtClean="0"/>
              <a:t>Cigarettes</a:t>
            </a:r>
            <a:endParaRPr lang="de-DE" dirty="0"/>
          </a:p>
        </p:txBody>
      </p:sp>
      <p:sp>
        <p:nvSpPr>
          <p:cNvPr id="27" name="Abgerundete rechteckige Legende 26"/>
          <p:cNvSpPr/>
          <p:nvPr/>
        </p:nvSpPr>
        <p:spPr>
          <a:xfrm>
            <a:off x="6169491" y="1837681"/>
            <a:ext cx="2376264" cy="1440160"/>
          </a:xfrm>
          <a:prstGeom prst="wedgeRoundRectCallout">
            <a:avLst>
              <a:gd name="adj1" fmla="val 74057"/>
              <a:gd name="adj2" fmla="val -16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Never </a:t>
            </a:r>
            <a:r>
              <a:rPr lang="de-DE" dirty="0" err="1" smtClean="0"/>
              <a:t>Smoker</a:t>
            </a:r>
            <a:r>
              <a:rPr lang="de-DE" dirty="0" smtClean="0"/>
              <a:t> </a:t>
            </a:r>
          </a:p>
          <a:p>
            <a:pPr algn="ctr"/>
            <a:r>
              <a:rPr lang="de-DE" dirty="0" smtClean="0"/>
              <a:t>= </a:t>
            </a:r>
          </a:p>
          <a:p>
            <a:pPr algn="ctr"/>
            <a:r>
              <a:rPr lang="de-DE" dirty="0" smtClean="0"/>
              <a:t>0 </a:t>
            </a:r>
            <a:r>
              <a:rPr lang="de-DE" dirty="0" err="1" smtClean="0"/>
              <a:t>Cigarettes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4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 rechteckige Legende 23"/>
          <p:cNvSpPr/>
          <p:nvPr/>
        </p:nvSpPr>
        <p:spPr>
          <a:xfrm>
            <a:off x="2545316" y="3898286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Passive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Ex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Never </a:t>
            </a:r>
            <a:r>
              <a:rPr lang="de-DE" dirty="0" err="1" smtClean="0"/>
              <a:t>Smoker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7533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298673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1987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70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2413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3" name="Abgerundete rechteckige Legende 2"/>
          <p:cNvSpPr/>
          <p:nvPr/>
        </p:nvSpPr>
        <p:spPr>
          <a:xfrm>
            <a:off x="2545316" y="4138705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Never </a:t>
            </a:r>
            <a:r>
              <a:rPr lang="de-DE" dirty="0" err="1"/>
              <a:t>Smoker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= </a:t>
            </a:r>
          </a:p>
          <a:p>
            <a:pPr algn="ctr"/>
            <a:r>
              <a:rPr lang="de-DE" dirty="0" smtClean="0"/>
              <a:t>&lt; 100 </a:t>
            </a:r>
            <a:r>
              <a:rPr lang="de-DE" dirty="0" err="1" smtClean="0"/>
              <a:t>Cigarettes</a:t>
            </a:r>
            <a:endParaRPr lang="de-DE" dirty="0"/>
          </a:p>
        </p:txBody>
      </p:sp>
      <p:sp>
        <p:nvSpPr>
          <p:cNvPr id="27" name="Abgerundete rechteckige Legende 26"/>
          <p:cNvSpPr/>
          <p:nvPr/>
        </p:nvSpPr>
        <p:spPr>
          <a:xfrm>
            <a:off x="6169491" y="1837681"/>
            <a:ext cx="2376264" cy="1440160"/>
          </a:xfrm>
          <a:prstGeom prst="wedgeRoundRectCallout">
            <a:avLst>
              <a:gd name="adj1" fmla="val 74057"/>
              <a:gd name="adj2" fmla="val -16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Never </a:t>
            </a:r>
            <a:r>
              <a:rPr lang="de-DE" dirty="0" err="1" smtClean="0"/>
              <a:t>Smoker</a:t>
            </a:r>
            <a:r>
              <a:rPr lang="de-DE" dirty="0" smtClean="0"/>
              <a:t> </a:t>
            </a:r>
          </a:p>
          <a:p>
            <a:pPr algn="ctr"/>
            <a:r>
              <a:rPr lang="de-DE" dirty="0" smtClean="0"/>
              <a:t>= </a:t>
            </a:r>
          </a:p>
          <a:p>
            <a:pPr algn="ctr"/>
            <a:r>
              <a:rPr lang="de-DE" dirty="0" smtClean="0"/>
              <a:t>0 </a:t>
            </a:r>
            <a:r>
              <a:rPr lang="de-DE" dirty="0" err="1" smtClean="0"/>
              <a:t>Cigarettes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9" name="Abgerundete rechteckige Legende 28"/>
          <p:cNvSpPr/>
          <p:nvPr/>
        </p:nvSpPr>
        <p:spPr>
          <a:xfrm>
            <a:off x="6169491" y="2056171"/>
            <a:ext cx="2376264" cy="1440160"/>
          </a:xfrm>
          <a:prstGeom prst="wedgeRoundRectCallout">
            <a:avLst>
              <a:gd name="adj1" fmla="val 74057"/>
              <a:gd name="adj2" fmla="val -16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Never </a:t>
            </a:r>
            <a:r>
              <a:rPr lang="de-DE" dirty="0" err="1" smtClean="0"/>
              <a:t>Smoker</a:t>
            </a:r>
            <a:r>
              <a:rPr lang="de-DE" dirty="0" smtClean="0"/>
              <a:t> SNOMED Code </a:t>
            </a:r>
          </a:p>
          <a:p>
            <a:pPr algn="ctr"/>
            <a:r>
              <a:rPr lang="de-DE" dirty="0" smtClean="0"/>
              <a:t>= </a:t>
            </a:r>
          </a:p>
          <a:p>
            <a:pPr algn="ctr"/>
            <a:r>
              <a:rPr lang="de-DE" dirty="0" smtClean="0"/>
              <a:t>266919005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2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 rechteckige Legende 23"/>
          <p:cNvSpPr/>
          <p:nvPr/>
        </p:nvSpPr>
        <p:spPr>
          <a:xfrm>
            <a:off x="2546963" y="3898286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Passive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Ex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Never </a:t>
            </a:r>
            <a:r>
              <a:rPr lang="de-DE" dirty="0" err="1" smtClean="0"/>
              <a:t>Smoker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9839" y="352491"/>
            <a:ext cx="9406941" cy="410267"/>
          </a:xfrm>
        </p:spPr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09180" y="6473122"/>
            <a:ext cx="1149128" cy="283415"/>
          </a:xfrm>
        </p:spPr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9180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00320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3634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17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4060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4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 rechteckige Legende 23"/>
          <p:cNvSpPr/>
          <p:nvPr/>
        </p:nvSpPr>
        <p:spPr>
          <a:xfrm>
            <a:off x="2546963" y="3898286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Passive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Ex </a:t>
            </a:r>
            <a:r>
              <a:rPr lang="de-DE" dirty="0" err="1" smtClean="0"/>
              <a:t>Smoker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Never </a:t>
            </a:r>
            <a:r>
              <a:rPr lang="de-DE" dirty="0" err="1" smtClean="0"/>
              <a:t>Smoker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9839" y="352491"/>
            <a:ext cx="9406941" cy="410267"/>
          </a:xfrm>
        </p:spPr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09180" y="6473122"/>
            <a:ext cx="1149128" cy="283415"/>
          </a:xfrm>
        </p:spPr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9180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00320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3634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17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4060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27" name="Abgerundete rechteckige Legende 26"/>
          <p:cNvSpPr/>
          <p:nvPr/>
        </p:nvSpPr>
        <p:spPr>
          <a:xfrm>
            <a:off x="2543413" y="1728259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NOT Never </a:t>
            </a:r>
            <a:r>
              <a:rPr lang="de-DE" dirty="0" err="1" smtClean="0"/>
              <a:t>Smoker</a:t>
            </a:r>
            <a:endParaRPr lang="de-DE" dirty="0" smtClean="0"/>
          </a:p>
          <a:p>
            <a:pPr algn="ctr"/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</a:p>
          <a:p>
            <a:pPr algn="ctr"/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Smoker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Ex </a:t>
            </a:r>
            <a:r>
              <a:rPr lang="de-DE" dirty="0" err="1"/>
              <a:t>Smoker</a:t>
            </a:r>
            <a:endParaRPr lang="de-DE" dirty="0"/>
          </a:p>
        </p:txBody>
      </p:sp>
      <p:sp>
        <p:nvSpPr>
          <p:cNvPr id="28" name="Abgerundete rechteckige Legende 27"/>
          <p:cNvSpPr/>
          <p:nvPr/>
        </p:nvSpPr>
        <p:spPr>
          <a:xfrm>
            <a:off x="6152133" y="4186329"/>
            <a:ext cx="2376264" cy="1440160"/>
          </a:xfrm>
          <a:prstGeom prst="wedgeRoundRectCallout">
            <a:avLst>
              <a:gd name="adj1" fmla="val 74057"/>
              <a:gd name="adj2" fmla="val -16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Group „</a:t>
            </a:r>
            <a:r>
              <a:rPr lang="de-DE" dirty="0" err="1" smtClean="0"/>
              <a:t>Acitve</a:t>
            </a:r>
            <a:r>
              <a:rPr lang="de-DE" dirty="0" smtClean="0"/>
              <a:t> </a:t>
            </a:r>
            <a:r>
              <a:rPr lang="de-DE" dirty="0" err="1" smtClean="0"/>
              <a:t>Smoker</a:t>
            </a:r>
            <a:r>
              <a:rPr lang="de-DE" dirty="0" smtClean="0"/>
              <a:t>“ </a:t>
            </a:r>
            <a:r>
              <a:rPr lang="de-DE" dirty="0" err="1" smtClean="0"/>
              <a:t>and</a:t>
            </a:r>
            <a:r>
              <a:rPr lang="de-DE" dirty="0" smtClean="0"/>
              <a:t> „Ex </a:t>
            </a:r>
            <a:r>
              <a:rPr lang="de-DE" dirty="0" err="1" smtClean="0"/>
              <a:t>Smoker</a:t>
            </a:r>
            <a:r>
              <a:rPr lang="de-DE" dirty="0" smtClean="0"/>
              <a:t>“ </a:t>
            </a:r>
            <a:r>
              <a:rPr lang="de-DE" dirty="0" err="1" smtClean="0"/>
              <a:t>as</a:t>
            </a:r>
            <a:r>
              <a:rPr lang="de-DE" dirty="0" smtClean="0"/>
              <a:t> „</a:t>
            </a:r>
            <a:r>
              <a:rPr lang="de-DE" dirty="0" err="1" smtClean="0"/>
              <a:t>Smoker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06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 rechteckige Legende 23"/>
          <p:cNvSpPr/>
          <p:nvPr/>
        </p:nvSpPr>
        <p:spPr>
          <a:xfrm>
            <a:off x="2546963" y="4244863"/>
            <a:ext cx="2376264" cy="1335645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Cigarretes</a:t>
            </a:r>
            <a:r>
              <a:rPr lang="de-DE" dirty="0" smtClean="0"/>
              <a:t>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Packyears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9839" y="352491"/>
            <a:ext cx="9406941" cy="410267"/>
          </a:xfrm>
        </p:spPr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09180" y="6473122"/>
            <a:ext cx="1149128" cy="283415"/>
          </a:xfrm>
        </p:spPr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9180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00320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3634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17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4060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0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 rechteckige Legende 23"/>
          <p:cNvSpPr/>
          <p:nvPr/>
        </p:nvSpPr>
        <p:spPr>
          <a:xfrm>
            <a:off x="2546963" y="4244863"/>
            <a:ext cx="2376264" cy="1335645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Cigarretes</a:t>
            </a:r>
            <a:r>
              <a:rPr lang="de-DE" dirty="0" smtClean="0"/>
              <a:t>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Packyears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9839" y="352491"/>
            <a:ext cx="9406941" cy="410267"/>
          </a:xfrm>
        </p:spPr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09180" y="6473122"/>
            <a:ext cx="1149128" cy="283415"/>
          </a:xfrm>
        </p:spPr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9180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00320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3634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17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4060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28" name="Abgerundete rechteckige Legende 27"/>
          <p:cNvSpPr/>
          <p:nvPr/>
        </p:nvSpPr>
        <p:spPr>
          <a:xfrm>
            <a:off x="2543413" y="1728259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/>
              <a:t>Packyears</a:t>
            </a:r>
            <a:r>
              <a:rPr lang="de-DE" dirty="0" smtClean="0"/>
              <a:t> </a:t>
            </a:r>
            <a:r>
              <a:rPr lang="de-DE" dirty="0" err="1" smtClean="0"/>
              <a:t>entry</a:t>
            </a:r>
            <a:r>
              <a:rPr lang="de-DE" dirty="0" smtClean="0"/>
              <a:t> „</a:t>
            </a:r>
            <a:r>
              <a:rPr lang="de-DE" dirty="0" err="1" smtClean="0"/>
              <a:t>between</a:t>
            </a:r>
            <a:r>
              <a:rPr lang="de-DE" dirty="0" smtClean="0"/>
              <a:t> 5 </a:t>
            </a:r>
            <a:r>
              <a:rPr lang="de-DE" dirty="0" err="1" smtClean="0"/>
              <a:t>and</a:t>
            </a:r>
            <a:r>
              <a:rPr lang="de-DE" dirty="0" smtClean="0"/>
              <a:t> 7“ not </a:t>
            </a:r>
            <a:r>
              <a:rPr lang="de-DE" dirty="0" err="1" smtClean="0"/>
              <a:t>possible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62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 rechteckige Legende 23"/>
          <p:cNvSpPr/>
          <p:nvPr/>
        </p:nvSpPr>
        <p:spPr>
          <a:xfrm>
            <a:off x="2546963" y="4244863"/>
            <a:ext cx="2376264" cy="1335645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Cigarretes</a:t>
            </a:r>
            <a:r>
              <a:rPr lang="de-DE" dirty="0" smtClean="0"/>
              <a:t>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Packyears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9839" y="352491"/>
            <a:ext cx="9406941" cy="410267"/>
          </a:xfrm>
        </p:spPr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09180" y="6473122"/>
            <a:ext cx="1149128" cy="283415"/>
          </a:xfrm>
        </p:spPr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9180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00320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3634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17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4060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28" name="Abgerundete rechteckige Legende 27"/>
          <p:cNvSpPr/>
          <p:nvPr/>
        </p:nvSpPr>
        <p:spPr>
          <a:xfrm>
            <a:off x="2543413" y="1728259"/>
            <a:ext cx="2376264" cy="1440160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/>
              <a:t>Packyears</a:t>
            </a:r>
            <a:r>
              <a:rPr lang="de-DE" dirty="0" smtClean="0"/>
              <a:t> </a:t>
            </a:r>
            <a:r>
              <a:rPr lang="de-DE" dirty="0" err="1" smtClean="0"/>
              <a:t>entry</a:t>
            </a:r>
            <a:r>
              <a:rPr lang="de-DE" dirty="0" smtClean="0"/>
              <a:t> „</a:t>
            </a:r>
            <a:r>
              <a:rPr lang="de-DE" dirty="0" err="1" smtClean="0"/>
              <a:t>between</a:t>
            </a:r>
            <a:r>
              <a:rPr lang="de-DE" dirty="0" smtClean="0"/>
              <a:t> 5 </a:t>
            </a:r>
            <a:r>
              <a:rPr lang="de-DE" dirty="0" err="1" smtClean="0"/>
              <a:t>and</a:t>
            </a:r>
            <a:r>
              <a:rPr lang="de-DE" dirty="0" smtClean="0"/>
              <a:t> 7“ not </a:t>
            </a:r>
            <a:r>
              <a:rPr lang="de-DE" dirty="0" err="1" smtClean="0"/>
              <a:t>possible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7" name="Abgerundete rechteckige Legende 26"/>
          <p:cNvSpPr/>
          <p:nvPr/>
        </p:nvSpPr>
        <p:spPr>
          <a:xfrm>
            <a:off x="6169491" y="1837681"/>
            <a:ext cx="2376264" cy="1440160"/>
          </a:xfrm>
          <a:prstGeom prst="wedgeRoundRectCallout">
            <a:avLst>
              <a:gd name="adj1" fmla="val 74057"/>
              <a:gd name="adj2" fmla="val -16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:</a:t>
            </a:r>
            <a:r>
              <a:rPr lang="de-DE" dirty="0" err="1" smtClean="0"/>
              <a:t>Packyears</a:t>
            </a:r>
            <a:endParaRPr lang="de-DE" dirty="0" smtClean="0"/>
          </a:p>
          <a:p>
            <a:r>
              <a:rPr lang="de-DE" dirty="0" err="1" smtClean="0"/>
              <a:t>dwh:restriction</a:t>
            </a:r>
            <a:r>
              <a:rPr lang="de-DE" dirty="0" smtClean="0"/>
              <a:t> </a:t>
            </a:r>
            <a:r>
              <a:rPr lang="de-DE" dirty="0" err="1"/>
              <a:t>dwh:floatRestriction</a:t>
            </a:r>
            <a:endParaRPr lang="de-DE" dirty="0"/>
          </a:p>
          <a:p>
            <a:pPr algn="ctr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986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93" y="3402979"/>
            <a:ext cx="3389629" cy="1849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444803-342E-4E72-B880-7AB1A514E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500" dirty="0"/>
              <a:t>Datenmanagement im DZL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335530-BAE3-49CB-A26D-7C5273E1EC4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CE2157-DAAD-41DA-A839-D1E3B5AC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C631A-94CB-4547-9101-19869ECD1990}"/>
              </a:ext>
            </a:extLst>
          </p:cNvPr>
          <p:cNvGrpSpPr/>
          <p:nvPr/>
        </p:nvGrpSpPr>
        <p:grpSpPr>
          <a:xfrm>
            <a:off x="359532" y="1225132"/>
            <a:ext cx="4720464" cy="4949131"/>
            <a:chOff x="697795" y="1098349"/>
            <a:chExt cx="4300064" cy="4508367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90F8923-AD71-4F4E-9AD1-382052CC1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157" y="1395069"/>
              <a:ext cx="3120494" cy="421164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F4A06D8-4A57-4B6D-B15E-D609D18C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795" y="3741998"/>
              <a:ext cx="2176125" cy="1322883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4795093-E7A2-4A0F-9B9A-1B4DCFA1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4785" y="1098349"/>
              <a:ext cx="2533074" cy="136318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4C4441C-4919-4302-9766-C4B778B1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87506" y="2776739"/>
              <a:ext cx="2485587" cy="1215911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1807380-DA6E-419E-99F6-875518CCC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5343" y="2183421"/>
              <a:ext cx="2222245" cy="1424879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6A248E4-A147-424E-AD0A-A86A749F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89590" y="4306407"/>
              <a:ext cx="2469745" cy="1134156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08ED18B-7ED5-4383-870E-CBA92E249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78098" y="3766238"/>
              <a:ext cx="701639" cy="300702"/>
            </a:xfrm>
            <a:prstGeom prst="rect">
              <a:avLst/>
            </a:prstGeom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96CFC3E4-16A4-4309-BD29-7FE11EA6DB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3879" y="2965955"/>
            <a:ext cx="3392410" cy="1837556"/>
          </a:xfrm>
          <a:prstGeom prst="rect">
            <a:avLst/>
          </a:prstGeom>
          <a:ln w="25400">
            <a:solidFill>
              <a:srgbClr val="0492D0"/>
            </a:solidFill>
          </a:ln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8B17891-C825-47ED-BCBC-96F1C49B0738}"/>
              </a:ext>
            </a:extLst>
          </p:cNvPr>
          <p:cNvSpPr txBox="1">
            <a:spLocks/>
          </p:cNvSpPr>
          <p:nvPr/>
        </p:nvSpPr>
        <p:spPr>
          <a:xfrm>
            <a:off x="5420458" y="1067618"/>
            <a:ext cx="7068379" cy="22909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Datenintegration seit 2013</a:t>
            </a:r>
            <a:endParaRPr lang="de-DE" sz="2000" dirty="0"/>
          </a:p>
          <a:p>
            <a:r>
              <a:rPr lang="de-DE" sz="2000" dirty="0" smtClean="0"/>
              <a:t>Aktuell 44 Register/Datensammlungen </a:t>
            </a:r>
            <a:br>
              <a:rPr lang="de-DE" sz="2000" dirty="0" smtClean="0"/>
            </a:br>
            <a:r>
              <a:rPr lang="de-DE" sz="2000" dirty="0" smtClean="0"/>
              <a:t>im zentralen Data Warehouse</a:t>
            </a:r>
            <a:endParaRPr lang="de-DE" sz="2000" dirty="0"/>
          </a:p>
          <a:p>
            <a:r>
              <a:rPr lang="de-DE" sz="2000" dirty="0"/>
              <a:t>i2b2 </a:t>
            </a:r>
            <a:r>
              <a:rPr lang="de-DE" sz="2000" dirty="0" smtClean="0"/>
              <a:t>Abfrageoberfläche für Forscher</a:t>
            </a:r>
            <a:endParaRPr lang="de-DE" sz="2000" dirty="0"/>
          </a:p>
          <a:p>
            <a:r>
              <a:rPr lang="de-DE" sz="2000" dirty="0"/>
              <a:t>Collaborative </a:t>
            </a:r>
            <a:r>
              <a:rPr lang="de-DE" sz="2000" dirty="0" err="1" smtClean="0"/>
              <a:t>Metadata</a:t>
            </a:r>
            <a:r>
              <a:rPr lang="de-DE" sz="2000" dirty="0" smtClean="0"/>
              <a:t> Repository </a:t>
            </a:r>
            <a:r>
              <a:rPr lang="de-DE" sz="2000" dirty="0"/>
              <a:t>(</a:t>
            </a:r>
            <a:r>
              <a:rPr lang="de-DE" sz="2000" dirty="0" err="1"/>
              <a:t>CoMetaR</a:t>
            </a:r>
            <a:r>
              <a:rPr lang="de-DE" sz="2000" dirty="0"/>
              <a:t>)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95BB195-8BAF-4C47-B43B-AC6CBBA20DCE}"/>
              </a:ext>
            </a:extLst>
          </p:cNvPr>
          <p:cNvCxnSpPr/>
          <p:nvPr/>
        </p:nvCxnSpPr>
        <p:spPr>
          <a:xfrm flipV="1">
            <a:off x="8764985" y="4922843"/>
            <a:ext cx="0" cy="378128"/>
          </a:xfrm>
          <a:prstGeom prst="straightConnector1">
            <a:avLst/>
          </a:prstGeom>
          <a:ln w="66675">
            <a:solidFill>
              <a:schemeClr val="accent1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296B9D6-5365-4F3A-A0D3-C2110C8E394D}"/>
              </a:ext>
            </a:extLst>
          </p:cNvPr>
          <p:cNvCxnSpPr/>
          <p:nvPr/>
        </p:nvCxnSpPr>
        <p:spPr>
          <a:xfrm>
            <a:off x="8947863" y="4922843"/>
            <a:ext cx="0" cy="378128"/>
          </a:xfrm>
          <a:prstGeom prst="straightConnector1">
            <a:avLst/>
          </a:prstGeom>
          <a:ln w="66675">
            <a:solidFill>
              <a:schemeClr val="accent1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70CFB2EE-4052-4C30-9D01-F6AED1607958}"/>
              </a:ext>
            </a:extLst>
          </p:cNvPr>
          <p:cNvSpPr txBox="1"/>
          <p:nvPr/>
        </p:nvSpPr>
        <p:spPr>
          <a:xfrm>
            <a:off x="9356764" y="5079888"/>
            <a:ext cx="27494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Consortium-wide</a:t>
            </a:r>
            <a:r>
              <a:rPr lang="de-DE" sz="1600" dirty="0"/>
              <a:t> </a:t>
            </a:r>
            <a:r>
              <a:rPr lang="de-DE" sz="1600" dirty="0" err="1"/>
              <a:t>queries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retrospective</a:t>
            </a:r>
            <a:r>
              <a:rPr lang="de-DE" sz="1600" dirty="0"/>
              <a:t> </a:t>
            </a:r>
            <a:r>
              <a:rPr lang="de-DE" sz="1600" dirty="0" err="1"/>
              <a:t>research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prospective</a:t>
            </a:r>
            <a:r>
              <a:rPr lang="de-DE" sz="1600" dirty="0"/>
              <a:t> </a:t>
            </a:r>
            <a:r>
              <a:rPr lang="de-DE" sz="1600" dirty="0" err="1"/>
              <a:t>patient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cohort</a:t>
            </a:r>
            <a:r>
              <a:rPr lang="de-DE" sz="1600" dirty="0"/>
              <a:t> </a:t>
            </a:r>
            <a:r>
              <a:rPr lang="de-DE" sz="1600" dirty="0" err="1"/>
              <a:t>finding</a:t>
            </a:r>
            <a:endParaRPr lang="en-US" sz="16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D6173D8-2647-4243-BF31-BBA947914D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79" y="5400054"/>
            <a:ext cx="815702" cy="10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 rechteckige Legende 23"/>
          <p:cNvSpPr/>
          <p:nvPr/>
        </p:nvSpPr>
        <p:spPr>
          <a:xfrm>
            <a:off x="2546963" y="4244863"/>
            <a:ext cx="2376264" cy="1335645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Cigarretes</a:t>
            </a:r>
            <a:r>
              <a:rPr lang="de-DE" dirty="0" smtClean="0"/>
              <a:t>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Packyears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9839" y="352491"/>
            <a:ext cx="9406941" cy="410267"/>
          </a:xfrm>
        </p:spPr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09180" y="6473122"/>
            <a:ext cx="1149128" cy="283415"/>
          </a:xfrm>
        </p:spPr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9180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00320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3634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17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4060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32" name="Abgerundete rechteckige Legende 31"/>
          <p:cNvSpPr/>
          <p:nvPr/>
        </p:nvSpPr>
        <p:spPr>
          <a:xfrm>
            <a:off x="6152133" y="4186329"/>
            <a:ext cx="2376264" cy="1440160"/>
          </a:xfrm>
          <a:prstGeom prst="wedgeRoundRectCallout">
            <a:avLst>
              <a:gd name="adj1" fmla="val 74057"/>
              <a:gd name="adj2" fmla="val -16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These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equivalent</a:t>
            </a:r>
            <a:r>
              <a:rPr lang="de-DE" dirty="0" smtClean="0"/>
              <a:t>, </a:t>
            </a:r>
            <a:r>
              <a:rPr lang="de-DE" dirty="0" err="1" smtClean="0"/>
              <a:t>mark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9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 rechteckige Legende 23"/>
          <p:cNvSpPr/>
          <p:nvPr/>
        </p:nvSpPr>
        <p:spPr>
          <a:xfrm>
            <a:off x="2546963" y="4244863"/>
            <a:ext cx="2376264" cy="1335645"/>
          </a:xfrm>
          <a:prstGeom prst="wedgeRoundRectCallout">
            <a:avLst>
              <a:gd name="adj1" fmla="val -73306"/>
              <a:gd name="adj2" fmla="val -6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Cigarretes</a:t>
            </a:r>
            <a:r>
              <a:rPr lang="de-DE" dirty="0" smtClean="0"/>
              <a:t>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Packyears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9839" y="352491"/>
            <a:ext cx="9406941" cy="410267"/>
          </a:xfrm>
        </p:spPr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09180" y="6473122"/>
            <a:ext cx="1149128" cy="283415"/>
          </a:xfrm>
        </p:spPr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9180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00320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3634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17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4060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32" name="Abgerundete rechteckige Legende 31"/>
          <p:cNvSpPr/>
          <p:nvPr/>
        </p:nvSpPr>
        <p:spPr>
          <a:xfrm>
            <a:off x="6152133" y="4186329"/>
            <a:ext cx="2376264" cy="1440160"/>
          </a:xfrm>
          <a:prstGeom prst="wedgeRoundRectCallout">
            <a:avLst>
              <a:gd name="adj1" fmla="val 74057"/>
              <a:gd name="adj2" fmla="val -16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These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equivalent</a:t>
            </a:r>
            <a:r>
              <a:rPr lang="de-DE" dirty="0" smtClean="0"/>
              <a:t>, </a:t>
            </a:r>
            <a:r>
              <a:rPr lang="de-DE" dirty="0" err="1" smtClean="0"/>
              <a:t>mark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7" name="Abgerundete rechteckige Legende 26"/>
          <p:cNvSpPr/>
          <p:nvPr/>
        </p:nvSpPr>
        <p:spPr>
          <a:xfrm>
            <a:off x="6169491" y="1837681"/>
            <a:ext cx="2376264" cy="1440160"/>
          </a:xfrm>
          <a:prstGeom prst="wedgeRoundRectCallout">
            <a:avLst>
              <a:gd name="adj1" fmla="val 74057"/>
              <a:gd name="adj2" fmla="val -16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:</a:t>
            </a:r>
            <a:r>
              <a:rPr lang="de-DE" dirty="0" err="1" smtClean="0"/>
              <a:t>CigPerDay</a:t>
            </a:r>
            <a:endParaRPr lang="de-DE" dirty="0" smtClean="0"/>
          </a:p>
          <a:p>
            <a:r>
              <a:rPr lang="de-DE" dirty="0" err="1" smtClean="0"/>
              <a:t>skos:related</a:t>
            </a:r>
            <a:endParaRPr lang="de-DE" dirty="0" smtClean="0"/>
          </a:p>
          <a:p>
            <a:r>
              <a:rPr lang="de-DE" dirty="0" smtClean="0"/>
              <a:t>:</a:t>
            </a:r>
            <a:r>
              <a:rPr lang="de-DE" dirty="0" err="1" smtClean="0"/>
              <a:t>Packyears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7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Inhaltliche Ausarbeitung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364" y="1082358"/>
            <a:ext cx="6061880" cy="2952328"/>
          </a:xfrm>
          <a:prstGeom prst="rect">
            <a:avLst/>
          </a:prstGeom>
        </p:spPr>
      </p:pic>
      <p:grpSp>
        <p:nvGrpSpPr>
          <p:cNvPr id="32" name="Gruppieren 31"/>
          <p:cNvGrpSpPr/>
          <p:nvPr/>
        </p:nvGrpSpPr>
        <p:grpSpPr>
          <a:xfrm>
            <a:off x="209180" y="1109336"/>
            <a:ext cx="2106346" cy="2059083"/>
            <a:chOff x="1363263" y="1109336"/>
            <a:chExt cx="2106346" cy="2059083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38" name="Textfeld 37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300320" y="3436621"/>
            <a:ext cx="1947969" cy="2245463"/>
            <a:chOff x="1454403" y="3436621"/>
            <a:chExt cx="1947969" cy="2245463"/>
          </a:xfrm>
        </p:grpSpPr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8863634" y="3436621"/>
            <a:ext cx="2734082" cy="729867"/>
            <a:chOff x="7725714" y="3436621"/>
            <a:chExt cx="2734082" cy="729867"/>
          </a:xfrm>
        </p:grpSpPr>
        <p:sp>
          <p:nvSpPr>
            <p:cNvPr id="47" name="Textfeld 46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52" name="Inhaltsplatzhalter 29"/>
          <p:cNvPicPr>
            <a:picLocks noGrp="1" noChangeAspect="1"/>
          </p:cNvPicPr>
          <p:nvPr>
            <p:ph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17" y="4178574"/>
            <a:ext cx="1338115" cy="1569643"/>
          </a:xfrm>
        </p:spPr>
      </p:pic>
      <p:grpSp>
        <p:nvGrpSpPr>
          <p:cNvPr id="54" name="Gruppieren 53"/>
          <p:cNvGrpSpPr/>
          <p:nvPr/>
        </p:nvGrpSpPr>
        <p:grpSpPr>
          <a:xfrm>
            <a:off x="8674060" y="1109336"/>
            <a:ext cx="3166705" cy="2168505"/>
            <a:chOff x="7536140" y="1109336"/>
            <a:chExt cx="3166705" cy="2168505"/>
          </a:xfrm>
        </p:grpSpPr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56" name="Textfeld 55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31" name="Rechteck 30"/>
          <p:cNvSpPr/>
          <p:nvPr/>
        </p:nvSpPr>
        <p:spPr>
          <a:xfrm>
            <a:off x="2685364" y="1082357"/>
            <a:ext cx="6057188" cy="2952329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081" y="2709792"/>
            <a:ext cx="3832949" cy="296491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1592" y="3168419"/>
            <a:ext cx="3816496" cy="2952187"/>
          </a:xfrm>
          <a:prstGeom prst="rect">
            <a:avLst/>
          </a:prstGeom>
        </p:spPr>
      </p:pic>
      <p:cxnSp>
        <p:nvCxnSpPr>
          <p:cNvPr id="34" name="Gerade Verbindung mit Pfeil 33"/>
          <p:cNvCxnSpPr/>
          <p:nvPr/>
        </p:nvCxnSpPr>
        <p:spPr>
          <a:xfrm flipV="1">
            <a:off x="2014322" y="4716413"/>
            <a:ext cx="671042" cy="144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 flipV="1">
            <a:off x="8747244" y="4716413"/>
            <a:ext cx="573242" cy="144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8458277" y="2268141"/>
            <a:ext cx="862209" cy="9172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2119248" y="2096328"/>
            <a:ext cx="682023" cy="1327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2801271" y="2354047"/>
            <a:ext cx="1253218" cy="1069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H="1" flipV="1">
            <a:off x="7492482" y="2354047"/>
            <a:ext cx="965795" cy="774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Inhaltsplatzhalt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9445" y="4244864"/>
            <a:ext cx="2961203" cy="202136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227219" y="6238451"/>
            <a:ext cx="36102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https://commons.wikimedia.org/wiki/File:Wikipedia_Fellows_-_Fall_2018_-_Women_in_Science.png</a:t>
            </a:r>
          </a:p>
        </p:txBody>
      </p:sp>
    </p:spTree>
    <p:extLst>
      <p:ext uri="{BB962C8B-B14F-4D97-AF65-F5344CB8AC3E}">
        <p14:creationId xmlns:p14="http://schemas.microsoft.com/office/powerpoint/2010/main" val="37149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9839" y="352491"/>
            <a:ext cx="9406941" cy="410267"/>
          </a:xfrm>
        </p:spPr>
        <p:txBody>
          <a:bodyPr/>
          <a:lstStyle/>
          <a:p>
            <a:r>
              <a:rPr lang="de-DE" dirty="0" smtClean="0"/>
              <a:t>Besetzung im DZL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09180" y="6473122"/>
            <a:ext cx="1149128" cy="283415"/>
          </a:xfrm>
        </p:spPr>
        <p:txBody>
          <a:bodyPr/>
          <a:lstStyle/>
          <a:p>
            <a:r>
              <a:rPr lang="de-DE" dirty="0"/>
              <a:t>30.09.2020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09180" y="1109336"/>
            <a:ext cx="2106346" cy="2059083"/>
            <a:chOff x="1363263" y="1109336"/>
            <a:chExt cx="2106346" cy="20590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315" y="1839203"/>
              <a:ext cx="1146244" cy="132921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583445" y="1109336"/>
              <a:ext cx="1689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Informatics</a:t>
              </a:r>
              <a:endParaRPr lang="de-DE" sz="2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63263" y="1500649"/>
              <a:ext cx="2106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Technical </a:t>
              </a:r>
              <a:r>
                <a:rPr lang="de-DE" sz="1600" dirty="0" err="1" smtClean="0"/>
                <a:t>Realization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00320" y="3436621"/>
            <a:ext cx="1947969" cy="2245463"/>
            <a:chOff x="1454403" y="3436621"/>
            <a:chExt cx="1947969" cy="224546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217" y="4244864"/>
              <a:ext cx="1122342" cy="143722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664467" y="3436621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Physician</a:t>
              </a:r>
              <a:endParaRPr lang="de-DE" sz="24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454403" y="3840020"/>
              <a:ext cx="1947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Clinical </a:t>
              </a:r>
              <a:r>
                <a:rPr lang="de-DE" sz="1600" dirty="0" err="1" smtClean="0"/>
                <a:t>Procedures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8863634" y="3436621"/>
            <a:ext cx="2734082" cy="729867"/>
            <a:chOff x="7725714" y="3436621"/>
            <a:chExt cx="2734082" cy="729867"/>
          </a:xfrm>
        </p:grpSpPr>
        <p:sp>
          <p:nvSpPr>
            <p:cNvPr id="25" name="Textfeld 24"/>
            <p:cNvSpPr txBox="1"/>
            <p:nvPr/>
          </p:nvSpPr>
          <p:spPr>
            <a:xfrm>
              <a:off x="7725714" y="3436621"/>
              <a:ext cx="2734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Metadata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Architect</a:t>
              </a:r>
              <a:endParaRPr lang="de-DE" sz="24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1054" y="382793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Design Patterns</a:t>
              </a:r>
              <a:endParaRPr lang="de-DE" sz="1600" dirty="0"/>
            </a:p>
          </p:txBody>
        </p:sp>
      </p:grpSp>
      <p:pic>
        <p:nvPicPr>
          <p:cNvPr id="30" name="Inhaltsplatzhalter 29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17" y="4178574"/>
            <a:ext cx="1338115" cy="1569643"/>
          </a:xfrm>
        </p:spPr>
      </p:pic>
      <p:grpSp>
        <p:nvGrpSpPr>
          <p:cNvPr id="50" name="Gruppieren 49"/>
          <p:cNvGrpSpPr/>
          <p:nvPr/>
        </p:nvGrpSpPr>
        <p:grpSpPr>
          <a:xfrm>
            <a:off x="8674060" y="1109336"/>
            <a:ext cx="3166705" cy="2168505"/>
            <a:chOff x="7536140" y="1109336"/>
            <a:chExt cx="3166705" cy="216850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707" y="2096328"/>
              <a:ext cx="1454138" cy="642882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8024193" y="1109336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/>
                <a:t>Documentalist</a:t>
              </a:r>
              <a:endParaRPr lang="de-DE" sz="2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36140" y="1500649"/>
              <a:ext cx="3113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Content </a:t>
              </a:r>
              <a:r>
                <a:rPr lang="de-DE" sz="1600" dirty="0" err="1" smtClean="0"/>
                <a:t>Realization</a:t>
              </a:r>
              <a:r>
                <a:rPr lang="de-DE" sz="1600" dirty="0" smtClean="0"/>
                <a:t> / Annotation</a:t>
              </a:r>
              <a:endParaRPr lang="de-DE" sz="1600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19" y="1839203"/>
              <a:ext cx="962089" cy="1438638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2119248" y="4776100"/>
            <a:ext cx="3156633" cy="374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&gt; 250 </a:t>
            </a:r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Investigators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2248289" y="2230516"/>
            <a:ext cx="2624436" cy="939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 Central Medical </a:t>
            </a:r>
            <a:br>
              <a:rPr lang="de-DE" dirty="0" smtClean="0"/>
            </a:br>
            <a:r>
              <a:rPr lang="de-DE" dirty="0" smtClean="0"/>
              <a:t>   Information </a:t>
            </a:r>
            <a:r>
              <a:rPr lang="de-DE" dirty="0" err="1" smtClean="0"/>
              <a:t>Scientists</a:t>
            </a:r>
            <a:endParaRPr lang="de-DE" dirty="0" smtClean="0"/>
          </a:p>
          <a:p>
            <a:r>
              <a:rPr lang="de-DE" dirty="0" smtClean="0"/>
              <a:t>6 </a:t>
            </a:r>
            <a:r>
              <a:rPr lang="de-DE" dirty="0" err="1" smtClean="0"/>
              <a:t>Local</a:t>
            </a:r>
            <a:r>
              <a:rPr lang="de-DE" dirty="0" smtClean="0"/>
              <a:t> Data Managers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6405641" y="2175388"/>
            <a:ext cx="2557110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Central </a:t>
            </a:r>
            <a:br>
              <a:rPr lang="de-DE" dirty="0" smtClean="0"/>
            </a:br>
            <a:r>
              <a:rPr lang="de-DE" dirty="0" smtClean="0"/>
              <a:t>Medical </a:t>
            </a:r>
            <a:r>
              <a:rPr lang="de-DE" dirty="0" err="1" smtClean="0"/>
              <a:t>Documentalist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6405641" y="4634972"/>
            <a:ext cx="2637260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Central Medical </a:t>
            </a:r>
            <a:br>
              <a:rPr lang="de-DE" dirty="0"/>
            </a:br>
            <a:r>
              <a:rPr lang="de-DE" dirty="0"/>
              <a:t>   Information </a:t>
            </a:r>
            <a:r>
              <a:rPr lang="de-DE" dirty="0" err="1"/>
              <a:t>Scientists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276910" y="3358382"/>
            <a:ext cx="3256085" cy="93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~ 20 Members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   DZL Data Management</a:t>
            </a:r>
            <a:br>
              <a:rPr lang="de-DE" dirty="0"/>
            </a:br>
            <a:r>
              <a:rPr lang="de-DE" dirty="0"/>
              <a:t>        </a:t>
            </a:r>
            <a:r>
              <a:rPr lang="de-DE" dirty="0" err="1"/>
              <a:t>Platform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6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Änderungen am DZL </a:t>
            </a:r>
            <a:r>
              <a:rPr lang="de-DE" dirty="0" err="1" smtClean="0"/>
              <a:t>Metadata</a:t>
            </a:r>
            <a:r>
              <a:rPr lang="de-DE" dirty="0" smtClean="0"/>
              <a:t> Repository </a:t>
            </a:r>
            <a:r>
              <a:rPr lang="de-DE" dirty="0" err="1" smtClean="0"/>
              <a:t>CoMetaR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039639"/>
              </p:ext>
            </p:extLst>
          </p:nvPr>
        </p:nvGraphicFramePr>
        <p:xfrm>
          <a:off x="1076077" y="37110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838005"/>
              </p:ext>
            </p:extLst>
          </p:nvPr>
        </p:nvGraphicFramePr>
        <p:xfrm>
          <a:off x="1076077" y="9678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89240"/>
              </p:ext>
            </p:extLst>
          </p:nvPr>
        </p:nvGraphicFramePr>
        <p:xfrm>
          <a:off x="6512173" y="9678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405088"/>
              </p:ext>
            </p:extLst>
          </p:nvPr>
        </p:nvGraphicFramePr>
        <p:xfrm>
          <a:off x="6512173" y="37082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25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Bisherige Nutzung der Metadaten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Formulierung von Mindestanforderungen an (neue) Studien/Register </a:t>
            </a:r>
            <a:br>
              <a:rPr lang="de-DE" dirty="0" smtClean="0"/>
            </a:br>
            <a:r>
              <a:rPr lang="de-DE" dirty="0" smtClean="0"/>
              <a:t>=&gt; Datenqualität</a:t>
            </a:r>
          </a:p>
          <a:p>
            <a:r>
              <a:rPr lang="de-DE" dirty="0" smtClean="0"/>
              <a:t>Integration von Datenquellen in unser zentrales Data Warehouse</a:t>
            </a:r>
          </a:p>
          <a:p>
            <a:pPr lvl="1"/>
            <a:r>
              <a:rPr lang="de-DE" dirty="0" smtClean="0"/>
              <a:t>Identifikation gemeinsamer Elemente in Quell- und Zielsystem</a:t>
            </a:r>
          </a:p>
          <a:p>
            <a:pPr lvl="1"/>
            <a:r>
              <a:rPr lang="de-DE" dirty="0" smtClean="0"/>
              <a:t>Erstellung der </a:t>
            </a:r>
            <a:r>
              <a:rPr lang="de-DE" dirty="0" err="1" smtClean="0"/>
              <a:t>Mappings</a:t>
            </a:r>
            <a:r>
              <a:rPr lang="de-DE" dirty="0" smtClean="0"/>
              <a:t> (über eindeutigen Code)</a:t>
            </a:r>
            <a:endParaRPr lang="de-DE" dirty="0"/>
          </a:p>
          <a:p>
            <a:r>
              <a:rPr lang="de-DE" dirty="0" smtClean="0"/>
              <a:t>Formulierung von Abfragen an das zentrale Data Warehouse</a:t>
            </a:r>
          </a:p>
          <a:p>
            <a:pPr lvl="1"/>
            <a:r>
              <a:rPr lang="de-DE" dirty="0" smtClean="0"/>
              <a:t>Übernahme unterstützter Metadaten aus CoMetaR in i2b2</a:t>
            </a:r>
          </a:p>
          <a:p>
            <a:r>
              <a:rPr lang="de-DE" dirty="0" smtClean="0"/>
              <a:t>Verlinkung mit anderen Nutzergruppen</a:t>
            </a:r>
          </a:p>
          <a:p>
            <a:pPr lvl="1"/>
            <a:r>
              <a:rPr lang="de-DE" dirty="0" smtClean="0"/>
              <a:t>MIRACUM</a:t>
            </a:r>
          </a:p>
          <a:p>
            <a:pPr lvl="1"/>
            <a:r>
              <a:rPr lang="de-DE" dirty="0" err="1" smtClean="0"/>
              <a:t>Comprehensive</a:t>
            </a:r>
            <a:r>
              <a:rPr lang="de-DE" dirty="0" smtClean="0"/>
              <a:t> </a:t>
            </a:r>
            <a:r>
              <a:rPr lang="de-DE" dirty="0" err="1"/>
              <a:t>Pneumology</a:t>
            </a:r>
            <a:r>
              <a:rPr lang="de-DE" dirty="0"/>
              <a:t> Center </a:t>
            </a:r>
            <a:r>
              <a:rPr lang="de-DE" dirty="0" err="1" smtClean="0"/>
              <a:t>Munich</a:t>
            </a:r>
            <a:r>
              <a:rPr lang="de-DE" smtClean="0"/>
              <a:t> (CPC-M)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8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Identifikation gemeinsamer Elemente in Quell- und </a:t>
            </a:r>
            <a:r>
              <a:rPr lang="de-DE" dirty="0" smtClean="0"/>
              <a:t>Zielsystem		 Übernahme </a:t>
            </a:r>
            <a:r>
              <a:rPr lang="de-DE" dirty="0"/>
              <a:t>unterstützter Metadaten aus CoMetaR in i2b2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Bisherige Nutzung der Metadaten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-1" r="74410" b="47306"/>
          <a:stretch/>
        </p:blipFill>
        <p:spPr>
          <a:xfrm>
            <a:off x="6938779" y="1446907"/>
            <a:ext cx="4397930" cy="49053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r="74410" b="47305"/>
          <a:stretch/>
        </p:blipFill>
        <p:spPr>
          <a:xfrm>
            <a:off x="751533" y="1446907"/>
            <a:ext cx="4397930" cy="4905384"/>
          </a:xfrm>
          <a:prstGeom prst="rect">
            <a:avLst/>
          </a:prstGeom>
          <a:ln>
            <a:solidFill>
              <a:srgbClr val="1F78B4"/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37" y="1843757"/>
            <a:ext cx="1545121" cy="704575"/>
          </a:xfrm>
          <a:prstGeom prst="rect">
            <a:avLst/>
          </a:prstGeom>
        </p:spPr>
      </p:pic>
      <p:cxnSp>
        <p:nvCxnSpPr>
          <p:cNvPr id="14" name="Gewinkelter Verbinder 13"/>
          <p:cNvCxnSpPr>
            <a:stCxn id="12" idx="2"/>
            <a:endCxn id="9" idx="3"/>
          </p:cNvCxnSpPr>
          <p:nvPr/>
        </p:nvCxnSpPr>
        <p:spPr>
          <a:xfrm rot="5400000">
            <a:off x="4929398" y="2768398"/>
            <a:ext cx="1351267" cy="91113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Gewinkelter Verbinder 14"/>
          <p:cNvCxnSpPr>
            <a:stCxn id="12" idx="2"/>
            <a:endCxn id="3" idx="1"/>
          </p:cNvCxnSpPr>
          <p:nvPr/>
        </p:nvCxnSpPr>
        <p:spPr>
          <a:xfrm rot="16200000" flipH="1">
            <a:off x="5824055" y="2784874"/>
            <a:ext cx="1351267" cy="878181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084416" y="4026430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Auch </a:t>
            </a:r>
            <a:br>
              <a:rPr lang="de-DE" sz="1600" dirty="0" smtClean="0"/>
            </a:br>
            <a:r>
              <a:rPr lang="de-DE" sz="1600" dirty="0" smtClean="0"/>
              <a:t>„multihierarchisch“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93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CoMetaR Browser Usability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1533" y="1427953"/>
            <a:ext cx="61917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„</a:t>
            </a:r>
            <a:r>
              <a:rPr lang="de-DE" sz="2000" dirty="0" err="1" smtClean="0"/>
              <a:t>Synchronous</a:t>
            </a:r>
            <a:r>
              <a:rPr lang="de-DE" sz="2000" dirty="0" smtClean="0"/>
              <a:t> </a:t>
            </a:r>
            <a:r>
              <a:rPr lang="de-DE" sz="2000" dirty="0"/>
              <a:t>remote </a:t>
            </a:r>
            <a:r>
              <a:rPr lang="de-DE" sz="2000" dirty="0" err="1" smtClean="0"/>
              <a:t>evaluation</a:t>
            </a:r>
            <a:r>
              <a:rPr lang="de-DE" sz="2000" dirty="0" smtClean="0"/>
              <a:t>“ mit 12 Teilnehmern</a:t>
            </a:r>
          </a:p>
          <a:p>
            <a:endParaRPr lang="de-DE" sz="2000" dirty="0"/>
          </a:p>
          <a:p>
            <a:r>
              <a:rPr lang="de-DE" sz="2000" dirty="0" smtClean="0"/>
              <a:t>System </a:t>
            </a:r>
            <a:r>
              <a:rPr lang="de-DE" sz="2000" dirty="0"/>
              <a:t>Usability </a:t>
            </a:r>
            <a:r>
              <a:rPr lang="de-DE" sz="2000" dirty="0" err="1" smtClean="0"/>
              <a:t>Scale</a:t>
            </a:r>
            <a:r>
              <a:rPr lang="de-DE" sz="2000" dirty="0" smtClean="0"/>
              <a:t> 	[0-100]</a:t>
            </a:r>
            <a:endParaRPr lang="de-DE" sz="2000" dirty="0"/>
          </a:p>
          <a:p>
            <a:r>
              <a:rPr lang="de-DE" sz="2000" dirty="0" smtClean="0"/>
              <a:t>Core Modul:  		</a:t>
            </a:r>
            <a:r>
              <a:rPr lang="de-DE" sz="2000" dirty="0" smtClean="0">
                <a:ea typeface="Cambria Math" panose="02040503050406030204" pitchFamily="18" charset="0"/>
              </a:rPr>
              <a:t>⌀</a:t>
            </a:r>
            <a:r>
              <a:rPr lang="de-DE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000" dirty="0" smtClean="0">
                <a:ea typeface="Cambria Math" panose="02040503050406030204" pitchFamily="18" charset="0"/>
              </a:rPr>
              <a:t>81.46	[60-92.5]</a:t>
            </a:r>
          </a:p>
          <a:p>
            <a:r>
              <a:rPr lang="de-DE" sz="2000" dirty="0" smtClean="0">
                <a:ea typeface="Cambria Math" panose="02040503050406030204" pitchFamily="18" charset="0"/>
              </a:rPr>
              <a:t>ETL Module:		⌀ 81.00	[65-92.5]</a:t>
            </a:r>
          </a:p>
          <a:p>
            <a:r>
              <a:rPr lang="de-DE" sz="2000" dirty="0" err="1" smtClean="0">
                <a:ea typeface="Cambria Math" panose="02040503050406030204" pitchFamily="18" charset="0"/>
              </a:rPr>
              <a:t>Provenance</a:t>
            </a:r>
            <a:r>
              <a:rPr lang="de-DE" sz="2000" dirty="0" smtClean="0">
                <a:ea typeface="Cambria Math" panose="02040503050406030204" pitchFamily="18" charset="0"/>
              </a:rPr>
              <a:t> Modul:</a:t>
            </a:r>
            <a:r>
              <a:rPr lang="de-DE" sz="2000" dirty="0">
                <a:ea typeface="Cambria Math" panose="02040503050406030204" pitchFamily="18" charset="0"/>
              </a:rPr>
              <a:t>	</a:t>
            </a:r>
            <a:r>
              <a:rPr lang="de-DE" sz="2000" dirty="0" smtClean="0">
                <a:ea typeface="Cambria Math" panose="02040503050406030204" pitchFamily="18" charset="0"/>
              </a:rPr>
              <a:t>⌀ 72.25	[37.5-79.5]</a:t>
            </a:r>
            <a:endParaRPr lang="de-DE" sz="2000" dirty="0">
              <a:ea typeface="Cambria Math" panose="020405030504060302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78" y="3443517"/>
            <a:ext cx="9145728" cy="24313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751533" y="5940549"/>
            <a:ext cx="10633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A. Bangor, P.T. </a:t>
            </a:r>
            <a:r>
              <a:rPr lang="en-US" sz="1100" dirty="0" err="1"/>
              <a:t>Kortum</a:t>
            </a:r>
            <a:r>
              <a:rPr lang="en-US" sz="1100" dirty="0"/>
              <a:t>, J.T. Miller, Determining What Individual SUS Scores Mean: Adding an Adjective Rating Scale, </a:t>
            </a:r>
            <a:r>
              <a:rPr lang="en-US" sz="1100" i="1" dirty="0"/>
              <a:t>Journal of Usability Studies</a:t>
            </a:r>
            <a:r>
              <a:rPr lang="en-US" sz="1100" dirty="0"/>
              <a:t> (4) (2009), 114–123.</a:t>
            </a:r>
            <a:endParaRPr lang="de-DE" sz="1100" dirty="0"/>
          </a:p>
        </p:txBody>
      </p:sp>
      <p:cxnSp>
        <p:nvCxnSpPr>
          <p:cNvPr id="11" name="Gewinkelter Verbinder 10"/>
          <p:cNvCxnSpPr/>
          <p:nvPr/>
        </p:nvCxnSpPr>
        <p:spPr>
          <a:xfrm rot="16200000" flipH="1">
            <a:off x="5762089" y="2597247"/>
            <a:ext cx="2796312" cy="2736304"/>
          </a:xfrm>
          <a:prstGeom prst="bentConnector3">
            <a:avLst>
              <a:gd name="adj1" fmla="val -53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r Verbinder 14"/>
          <p:cNvCxnSpPr/>
          <p:nvPr/>
        </p:nvCxnSpPr>
        <p:spPr>
          <a:xfrm rot="16200000" flipH="1">
            <a:off x="5665700" y="3292946"/>
            <a:ext cx="2197002" cy="1944216"/>
          </a:xfrm>
          <a:prstGeom prst="bentConnector3">
            <a:avLst>
              <a:gd name="adj1" fmla="val -607"/>
            </a:avLst>
          </a:prstGeom>
          <a:ln w="76200">
            <a:solidFill>
              <a:srgbClr val="D6E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r Verbinder 39"/>
          <p:cNvCxnSpPr/>
          <p:nvPr/>
        </p:nvCxnSpPr>
        <p:spPr>
          <a:xfrm>
            <a:off x="5762751" y="2881157"/>
            <a:ext cx="2765646" cy="2482398"/>
          </a:xfrm>
          <a:prstGeom prst="bentConnector3">
            <a:avLst>
              <a:gd name="adj1" fmla="val 99594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Usability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1534" y="1404045"/>
            <a:ext cx="104411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„</a:t>
            </a:r>
            <a:r>
              <a:rPr lang="de-DE" sz="2000" dirty="0" err="1" smtClean="0"/>
              <a:t>Synchronous</a:t>
            </a:r>
            <a:r>
              <a:rPr lang="de-DE" sz="2000" dirty="0" smtClean="0"/>
              <a:t> </a:t>
            </a:r>
            <a:r>
              <a:rPr lang="de-DE" sz="2000" dirty="0"/>
              <a:t>remote </a:t>
            </a:r>
            <a:r>
              <a:rPr lang="de-DE" sz="2000" dirty="0" err="1" smtClean="0"/>
              <a:t>evaluation</a:t>
            </a:r>
            <a:r>
              <a:rPr lang="de-DE" sz="2000" dirty="0" smtClean="0"/>
              <a:t>“ mit 12 Teilnehmern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Qualitative Analyse – Probleme höchsten Schweregrades:</a:t>
            </a:r>
          </a:p>
          <a:p>
            <a:endParaRPr lang="de-DE" sz="2000" dirty="0"/>
          </a:p>
          <a:p>
            <a:pPr marL="342900" indent="-342900">
              <a:buFontTx/>
              <a:buChar char="-"/>
            </a:pPr>
            <a:r>
              <a:rPr lang="de-DE" sz="2000" dirty="0" smtClean="0"/>
              <a:t>Ein Überfluss an Informationen, wenn mehrere Module aktiviert werden</a:t>
            </a:r>
          </a:p>
          <a:p>
            <a:pPr marL="342900" indent="-342900">
              <a:buFontTx/>
              <a:buChar char="-"/>
            </a:pPr>
            <a:r>
              <a:rPr lang="de-DE" sz="2000" dirty="0" smtClean="0"/>
              <a:t>Performance Probleme während des Browser Renderings, wenn zu viele Informationen dargestellt werden sollen</a:t>
            </a:r>
          </a:p>
          <a:p>
            <a:pPr marL="342900" indent="-342900">
              <a:buFontTx/>
              <a:buChar char="-"/>
            </a:pPr>
            <a:r>
              <a:rPr lang="de-DE" sz="2000" dirty="0" smtClean="0"/>
              <a:t>Ein Button, welcher eine wenig intuitive Funktion hat und die oben genannten Probleme verursachen kann</a:t>
            </a:r>
          </a:p>
          <a:p>
            <a:pPr marL="342900" indent="-342900">
              <a:buFontTx/>
              <a:buChar char="-"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7632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759645" y="2197966"/>
            <a:ext cx="8546637" cy="718247"/>
          </a:xfrm>
        </p:spPr>
        <p:txBody>
          <a:bodyPr/>
          <a:lstStyle/>
          <a:p>
            <a:r>
              <a:rPr lang="de-DE" sz="4000" dirty="0" smtClean="0"/>
              <a:t>Q &amp; A</a:t>
            </a:r>
            <a:endParaRPr lang="de-DE" sz="40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039565" y="3636293"/>
            <a:ext cx="6679304" cy="1728192"/>
          </a:xfrm>
        </p:spPr>
        <p:txBody>
          <a:bodyPr/>
          <a:lstStyle/>
          <a:p>
            <a:pPr algn="l"/>
            <a:r>
              <a:rPr lang="en-US" dirty="0" smtClean="0">
                <a:ea typeface="MS Mincho"/>
              </a:rPr>
              <a:t>GitHub</a:t>
            </a:r>
            <a:r>
              <a:rPr lang="en-US" dirty="0">
                <a:ea typeface="MS Mincho"/>
              </a:rPr>
              <a:t>: 		</a:t>
            </a:r>
            <a:r>
              <a:rPr lang="en-US" dirty="0" smtClean="0">
                <a:ea typeface="MS Mincho"/>
              </a:rPr>
              <a:t>	</a:t>
            </a:r>
            <a:r>
              <a:rPr lang="en-US" dirty="0" smtClean="0">
                <a:ea typeface="MS Mincho"/>
                <a:hlinkClick r:id="rId2"/>
              </a:rPr>
              <a:t>https</a:t>
            </a:r>
            <a:r>
              <a:rPr lang="en-US" dirty="0">
                <a:ea typeface="MS Mincho"/>
                <a:hlinkClick r:id="rId2"/>
              </a:rPr>
              <a:t>://github.com/dzl-dm/cometar</a:t>
            </a:r>
            <a:endParaRPr lang="en-US" dirty="0">
              <a:ea typeface="MS Mincho"/>
            </a:endParaRPr>
          </a:p>
          <a:p>
            <a:pPr algn="l"/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/>
              <a:t>Browser:	</a:t>
            </a: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data.dzl.de/cometar</a:t>
            </a:r>
            <a:endParaRPr lang="de-DE" dirty="0" smtClean="0"/>
          </a:p>
          <a:p>
            <a:pPr algn="l"/>
            <a:r>
              <a:rPr lang="de-DE" dirty="0" smtClean="0"/>
              <a:t>Visual Studio Code</a:t>
            </a:r>
          </a:p>
          <a:p>
            <a:pPr algn="l"/>
            <a:r>
              <a:rPr lang="de-DE" dirty="0"/>
              <a:t>SKOS Extension:	</a:t>
            </a: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github.com/dzl-dm/skos-ttl-editor</a:t>
            </a:r>
            <a:endParaRPr lang="de-DE" dirty="0" smtClean="0"/>
          </a:p>
          <a:p>
            <a:pPr algn="l"/>
            <a:endParaRPr lang="de-DE" dirty="0"/>
          </a:p>
          <a:p>
            <a:pPr algn="l"/>
            <a:r>
              <a:rPr lang="de-DE" dirty="0" err="1"/>
              <a:t>Contact</a:t>
            </a:r>
            <a:r>
              <a:rPr lang="de-DE" dirty="0"/>
              <a:t>:		</a:t>
            </a:r>
            <a:r>
              <a:rPr lang="de-DE" dirty="0" smtClean="0"/>
              <a:t>	Mark Stöhr</a:t>
            </a:r>
          </a:p>
          <a:p>
            <a:pPr algn="l"/>
            <a:r>
              <a:rPr lang="de-DE" dirty="0"/>
              <a:t>	</a:t>
            </a:r>
            <a:r>
              <a:rPr lang="de-DE" dirty="0" smtClean="0"/>
              <a:t>		Justus-Liebig-Universität Gießen</a:t>
            </a:r>
          </a:p>
          <a:p>
            <a:pPr algn="l"/>
            <a:r>
              <a:rPr lang="de-DE" dirty="0"/>
              <a:t>	</a:t>
            </a:r>
            <a:r>
              <a:rPr lang="de-DE" dirty="0" smtClean="0"/>
              <a:t>		Deutsches Zentrum für Lungenforschung</a:t>
            </a:r>
            <a:br>
              <a:rPr lang="de-DE" dirty="0" smtClean="0"/>
            </a:br>
            <a:r>
              <a:rPr lang="de-DE" dirty="0" smtClean="0"/>
              <a:t>			</a:t>
            </a:r>
            <a:r>
              <a:rPr lang="de-DE" dirty="0" smtClean="0">
                <a:hlinkClick r:id="rId5"/>
              </a:rPr>
              <a:t>mark.stoehr@innere.med.uni-giessen.de</a:t>
            </a:r>
            <a:endParaRPr lang="en-US" dirty="0"/>
          </a:p>
          <a:p>
            <a:pPr algn="l"/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207533" y="6473122"/>
            <a:ext cx="1408096" cy="28341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898535" rtl="0" eaLnBrk="1" latinLnBrk="0" hangingPunct="1">
              <a:defRPr sz="1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8" algn="l" defTabSz="898535" rtl="0" eaLnBrk="1" latinLnBrk="0" hangingPunct="1">
              <a:defRPr sz="1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35" algn="l" defTabSz="898535" rtl="0" eaLnBrk="1" latinLnBrk="0" hangingPunct="1">
              <a:defRPr sz="1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03" algn="l" defTabSz="898535" rtl="0" eaLnBrk="1" latinLnBrk="0" hangingPunct="1">
              <a:defRPr sz="1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070" algn="l" defTabSz="898535" rtl="0" eaLnBrk="1" latinLnBrk="0" hangingPunct="1">
              <a:defRPr sz="1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338" algn="l" defTabSz="898535" rtl="0" eaLnBrk="1" latinLnBrk="0" hangingPunct="1">
              <a:defRPr sz="1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605" algn="l" defTabSz="898535" rtl="0" eaLnBrk="1" latinLnBrk="0" hangingPunct="1">
              <a:defRPr sz="1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4873" algn="l" defTabSz="898535" rtl="0" eaLnBrk="1" latinLnBrk="0" hangingPunct="1">
              <a:defRPr sz="1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141" algn="l" defTabSz="898535" rtl="0" eaLnBrk="1" latinLnBrk="0" hangingPunct="1">
              <a:defRPr sz="1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smtClean="0"/>
              <a:t>30.09.2020</a:t>
            </a:r>
            <a:endParaRPr lang="de-DE" sz="1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5" y="611957"/>
            <a:ext cx="2376264" cy="10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1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1500" dirty="0" smtClean="0"/>
              <a:t>Fortschritte in der Datenintegration DZL Data Warehouse</a:t>
            </a:r>
            <a:endParaRPr lang="de-DE" sz="1500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7858403-B9F1-47B1-9A0E-C9CA5B5E9F26}"/>
              </a:ext>
            </a:extLst>
          </p:cNvPr>
          <p:cNvSpPr/>
          <p:nvPr/>
        </p:nvSpPr>
        <p:spPr>
          <a:xfrm>
            <a:off x="1831653" y="1522880"/>
            <a:ext cx="2851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de-DE" sz="1800" b="1" dirty="0" smtClean="0">
                <a:solidFill>
                  <a:prstClr val="black"/>
                </a:solidFill>
                <a:latin typeface="Calibri"/>
              </a:rPr>
              <a:t>Anzahl integrierter Register </a:t>
            </a:r>
            <a:br>
              <a:rPr lang="de-DE" sz="1800" b="1" dirty="0" smtClean="0">
                <a:solidFill>
                  <a:prstClr val="black"/>
                </a:solidFill>
                <a:latin typeface="Calibri"/>
              </a:rPr>
            </a:br>
            <a:r>
              <a:rPr lang="de-DE" sz="1800" b="1" dirty="0" smtClean="0">
                <a:solidFill>
                  <a:prstClr val="black"/>
                </a:solidFill>
                <a:latin typeface="Calibri"/>
              </a:rPr>
              <a:t>im DZL Data Warehouse</a:t>
            </a:r>
            <a:endParaRPr lang="de-DE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F7686F0-40D8-40D3-8F54-91F75F7E3FB5}"/>
              </a:ext>
            </a:extLst>
          </p:cNvPr>
          <p:cNvSpPr/>
          <p:nvPr/>
        </p:nvSpPr>
        <p:spPr>
          <a:xfrm>
            <a:off x="7016231" y="1783827"/>
            <a:ext cx="414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800" b="1" dirty="0" err="1" smtClean="0">
                <a:solidFill>
                  <a:prstClr val="black"/>
                </a:solidFill>
                <a:latin typeface="Calibri"/>
              </a:rPr>
              <a:t>Anzahl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alibri"/>
              </a:rPr>
              <a:t>Patienten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Calibri"/>
              </a:rPr>
              <a:t>im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DZL Data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Warehouse</a:t>
            </a:r>
            <a:endParaRPr lang="de-DE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9" y="2153160"/>
            <a:ext cx="5342584" cy="3561734"/>
          </a:xfrm>
        </p:spPr>
      </p:pic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625032"/>
              </p:ext>
            </p:extLst>
          </p:nvPr>
        </p:nvGraphicFramePr>
        <p:xfrm>
          <a:off x="6440165" y="2424788"/>
          <a:ext cx="5112568" cy="315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10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Metadaten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4294967295"/>
          </p:nvPr>
        </p:nvSpPr>
        <p:spPr>
          <a:xfrm>
            <a:off x="388193" y="1044005"/>
            <a:ext cx="11452572" cy="50405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dirty="0"/>
              <a:t>Warum braucht ein Forschungsverbund ein </a:t>
            </a:r>
            <a:r>
              <a:rPr lang="de-DE" dirty="0" smtClean="0"/>
              <a:t>MDR?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Prospektives Datensatzdesign</a:t>
            </a:r>
            <a:endParaRPr lang="de-DE" sz="2000" dirty="0" smtClean="0"/>
          </a:p>
          <a:p>
            <a:pPr lvl="1"/>
            <a:r>
              <a:rPr lang="de-DE" dirty="0"/>
              <a:t>Z.B. bereichsspezifische Kerndatensätze, die bedient werden müssen</a:t>
            </a:r>
          </a:p>
          <a:p>
            <a:endParaRPr lang="de-DE" dirty="0" smtClean="0"/>
          </a:p>
          <a:p>
            <a:r>
              <a:rPr lang="de-DE" dirty="0" smtClean="0"/>
              <a:t>Retrospektiv</a:t>
            </a:r>
          </a:p>
          <a:p>
            <a:pPr lvl="1"/>
            <a:r>
              <a:rPr lang="de-DE" dirty="0" smtClean="0"/>
              <a:t>Semantische Interoperabilität / Harmonisierung von Datensätzen</a:t>
            </a:r>
          </a:p>
          <a:p>
            <a:pPr lvl="1"/>
            <a:r>
              <a:rPr lang="de-DE" dirty="0" smtClean="0"/>
              <a:t>Datenintegration/ETL</a:t>
            </a:r>
          </a:p>
          <a:p>
            <a:pPr lvl="1"/>
            <a:r>
              <a:rPr lang="de-DE" dirty="0" smtClean="0"/>
              <a:t>Parameterkatalog für Abfragen/Nutzung von Daten</a:t>
            </a:r>
          </a:p>
          <a:p>
            <a:pPr lvl="1"/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(bessere) Nutzung von </a:t>
            </a:r>
            <a:r>
              <a:rPr lang="de-DE" dirty="0" err="1">
                <a:solidFill>
                  <a:srgbClr val="FF0000"/>
                </a:solidFill>
                <a:sym typeface="Wingdings" panose="05000000000000000000" pitchFamily="2" charset="2"/>
              </a:rPr>
              <a:t>Instanzdaten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 durch Metadaten</a:t>
            </a:r>
            <a:endParaRPr lang="de-DE" dirty="0"/>
          </a:p>
          <a:p>
            <a:pPr lvl="1"/>
            <a:endParaRPr lang="de-DE" dirty="0" smtClean="0"/>
          </a:p>
          <a:p>
            <a:r>
              <a:rPr lang="de-DE" dirty="0" smtClean="0"/>
              <a:t>(Interdisziplinärer) Informationsaustausch und -</a:t>
            </a:r>
            <a:r>
              <a:rPr lang="de-DE" dirty="0" err="1" smtClean="0"/>
              <a:t>wiederverwertbarkeit</a:t>
            </a:r>
            <a:endParaRPr lang="de-DE" dirty="0" smtClean="0"/>
          </a:p>
          <a:p>
            <a:pPr lvl="1"/>
            <a:r>
              <a:rPr lang="de-DE" dirty="0" err="1" smtClean="0"/>
              <a:t>Findability</a:t>
            </a:r>
            <a:r>
              <a:rPr lang="de-DE" dirty="0" smtClean="0"/>
              <a:t>, </a:t>
            </a:r>
            <a:r>
              <a:rPr lang="de-DE" dirty="0" err="1" smtClean="0"/>
              <a:t>Accessability</a:t>
            </a:r>
            <a:r>
              <a:rPr lang="de-DE" dirty="0" smtClean="0"/>
              <a:t>, </a:t>
            </a:r>
            <a:r>
              <a:rPr lang="de-DE" dirty="0" err="1" smtClean="0"/>
              <a:t>Interoperability</a:t>
            </a:r>
            <a:r>
              <a:rPr lang="de-DE" dirty="0" smtClean="0"/>
              <a:t>, </a:t>
            </a:r>
            <a:r>
              <a:rPr lang="de-DE" dirty="0" err="1" smtClean="0"/>
              <a:t>Reusability</a:t>
            </a:r>
            <a:r>
              <a:rPr lang="de-DE" dirty="0" smtClean="0"/>
              <a:t> (FAIR)</a:t>
            </a:r>
          </a:p>
        </p:txBody>
      </p:sp>
    </p:spTree>
    <p:extLst>
      <p:ext uri="{BB962C8B-B14F-4D97-AF65-F5344CB8AC3E}">
        <p14:creationId xmlns:p14="http://schemas.microsoft.com/office/powerpoint/2010/main" val="37271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/>
        </p:nvGrpSpPr>
        <p:grpSpPr>
          <a:xfrm>
            <a:off x="679525" y="3739769"/>
            <a:ext cx="4926455" cy="2218960"/>
            <a:chOff x="171877" y="3564285"/>
            <a:chExt cx="5396110" cy="2218961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77" y="3564285"/>
              <a:ext cx="5310272" cy="2218961"/>
            </a:xfrm>
            <a:prstGeom prst="rect">
              <a:avLst/>
            </a:prstGeom>
          </p:spPr>
        </p:pic>
        <p:sp>
          <p:nvSpPr>
            <p:cNvPr id="36" name="Rechteck 35"/>
            <p:cNvSpPr/>
            <p:nvPr/>
          </p:nvSpPr>
          <p:spPr>
            <a:xfrm>
              <a:off x="171878" y="3564285"/>
              <a:ext cx="5396109" cy="2218961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Realisierung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</a:p>
          <a:p>
            <a:pPr lvl="1"/>
            <a:r>
              <a:rPr lang="de-DE" dirty="0" smtClean="0"/>
              <a:t>Verwendung von etablierten Standards und Applikationen</a:t>
            </a:r>
          </a:p>
          <a:p>
            <a:pPr lvl="1"/>
            <a:r>
              <a:rPr lang="de-DE" dirty="0" smtClean="0"/>
              <a:t>Einhaltung der FAIR-Prinzipien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 dirty="0" smtClean="0"/>
              <a:t>Inhaltliche Ausarbeitung</a:t>
            </a:r>
          </a:p>
          <a:p>
            <a:pPr lvl="1"/>
            <a:r>
              <a:rPr lang="de-DE" dirty="0" smtClean="0"/>
              <a:t>Einbringung unterschiedlicher Expertisen und Perspektiven</a:t>
            </a:r>
            <a:endParaRPr lang="de-DE" dirty="0"/>
          </a:p>
        </p:txBody>
      </p:sp>
      <p:sp>
        <p:nvSpPr>
          <p:cNvPr id="43" name="Inhaltsplatzhalter 4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46" name="Gruppieren 45"/>
          <p:cNvGrpSpPr/>
          <p:nvPr/>
        </p:nvGrpSpPr>
        <p:grpSpPr>
          <a:xfrm>
            <a:off x="6538295" y="3560045"/>
            <a:ext cx="4536504" cy="2398684"/>
            <a:chOff x="5857679" y="3757890"/>
            <a:chExt cx="4536504" cy="2398684"/>
          </a:xfrm>
        </p:grpSpPr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7679" y="3873704"/>
              <a:ext cx="4413752" cy="2211184"/>
            </a:xfrm>
            <a:prstGeom prst="rect">
              <a:avLst/>
            </a:prstGeom>
          </p:spPr>
        </p:pic>
        <p:sp>
          <p:nvSpPr>
            <p:cNvPr id="45" name="Rechteck 44"/>
            <p:cNvSpPr/>
            <p:nvPr/>
          </p:nvSpPr>
          <p:spPr>
            <a:xfrm>
              <a:off x="5857679" y="3757890"/>
              <a:ext cx="4536504" cy="2398684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070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3" y="1260029"/>
            <a:ext cx="436733" cy="79699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31456" y="2057025"/>
            <a:ext cx="838691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RDF</a:t>
            </a:r>
            <a:br>
              <a:rPr lang="de-DE" dirty="0" smtClean="0"/>
            </a:br>
            <a:r>
              <a:rPr lang="de-DE" dirty="0" smtClean="0"/>
              <a:t>SKOS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1136130" y="1044005"/>
            <a:ext cx="3705794" cy="244827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1136130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Description (Text Files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Technische Realisierung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30.09.2020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3" y="1260029"/>
            <a:ext cx="436733" cy="79699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31456" y="2057025"/>
            <a:ext cx="838691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RDF</a:t>
            </a:r>
            <a:br>
              <a:rPr lang="de-DE" dirty="0" smtClean="0"/>
            </a:br>
            <a:r>
              <a:rPr lang="de-DE" dirty="0" smtClean="0"/>
              <a:t>SKOS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1136130" y="1044005"/>
            <a:ext cx="3705794" cy="2448272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1136130" y="1024080"/>
            <a:ext cx="3705794" cy="6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Description (Text Files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4742" y="3160222"/>
            <a:ext cx="1570888" cy="476071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 21526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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1456" y="3720495"/>
            <a:ext cx="522858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MS Mincho"/>
              </a:rPr>
              <a:t>… mandates </a:t>
            </a:r>
            <a:r>
              <a:rPr lang="en-US" sz="2000" dirty="0">
                <a:latin typeface="Times New Roman" panose="02020603050405020304" pitchFamily="18" charset="0"/>
                <a:ea typeface="MS Mincho"/>
              </a:rPr>
              <a:t>the use of SKOS to provide user-interface surfaced content </a:t>
            </a:r>
            <a:r>
              <a:rPr lang="en-US" sz="2000" dirty="0" smtClean="0">
                <a:latin typeface="Times New Roman" panose="02020603050405020304" pitchFamily="18" charset="0"/>
                <a:ea typeface="MS Mincho"/>
              </a:rPr>
              <a:t>classification.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0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 Lunge 01 //">
  <a:themeElements>
    <a:clrScheme name="Benutzerdefiniert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0096D7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70C0"/>
      </a:accent5>
      <a:accent6>
        <a:srgbClr val="92D050"/>
      </a:accent6>
      <a:hlink>
        <a:srgbClr val="00B050"/>
      </a:hlink>
      <a:folHlink>
        <a:srgbClr val="8C8C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Lunge 02 //">
  <a:themeElements>
    <a:clrScheme name="Benutzerdefiniert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0096D7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70C0"/>
      </a:accent5>
      <a:accent6>
        <a:srgbClr val="92D050"/>
      </a:accent6>
      <a:hlink>
        <a:srgbClr val="00B050"/>
      </a:hlink>
      <a:folHlink>
        <a:srgbClr val="8C8C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elfolie ohne Lunge 03 //">
  <a:themeElements>
    <a:clrScheme name="Benutzerdefiniert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0096D7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70C0"/>
      </a:accent5>
      <a:accent6>
        <a:srgbClr val="92D050"/>
      </a:accent6>
      <a:hlink>
        <a:srgbClr val="00B050"/>
      </a:hlink>
      <a:folHlink>
        <a:srgbClr val="8C8C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erseite //">
  <a:themeElements>
    <a:clrScheme name="DZL compatible colors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0096D7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70C0"/>
      </a:accent5>
      <a:accent6>
        <a:srgbClr val="92D050"/>
      </a:accent6>
      <a:hlink>
        <a:srgbClr val="00B050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2008</Words>
  <Application>Microsoft Office PowerPoint</Application>
  <PresentationFormat>Benutzerdefiniert</PresentationFormat>
  <Paragraphs>536</Paragraphs>
  <Slides>49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MS Mincho</vt:lpstr>
      <vt:lpstr>Times New Roman</vt:lpstr>
      <vt:lpstr>Wingdings</vt:lpstr>
      <vt:lpstr>Titelfolie Lunge 01 //</vt:lpstr>
      <vt:lpstr>Titelfolie Lunge 02 //</vt:lpstr>
      <vt:lpstr>Titelfolie ohne Lunge 03 //</vt:lpstr>
      <vt:lpstr>Leerseite //</vt:lpstr>
      <vt:lpstr>                CoMetaR</vt:lpstr>
      <vt:lpstr>Agenda</vt:lpstr>
      <vt:lpstr>PowerPoint-Präsentation</vt:lpstr>
      <vt:lpstr>Datenmanagement im DZL</vt:lpstr>
      <vt:lpstr>Fortschritte in der Datenintegration DZL Data Warehouse</vt:lpstr>
      <vt:lpstr>Metadaten</vt:lpstr>
      <vt:lpstr>Realisierung</vt:lpstr>
      <vt:lpstr>Technische Realisierung</vt:lpstr>
      <vt:lpstr>Technische Realisierung</vt:lpstr>
      <vt:lpstr>Technische Realisierung</vt:lpstr>
      <vt:lpstr>Technische Realisierung</vt:lpstr>
      <vt:lpstr>Technische Realisierung</vt:lpstr>
      <vt:lpstr>Technische Realisierung</vt:lpstr>
      <vt:lpstr>Technische Realisierung</vt:lpstr>
      <vt:lpstr>Technische Realisierung</vt:lpstr>
      <vt:lpstr>Technische Realisierung</vt:lpstr>
      <vt:lpstr>Technische Realisierung</vt:lpstr>
      <vt:lpstr>Technische Realisierung</vt:lpstr>
      <vt:lpstr>Technische Realisierung</vt:lpstr>
      <vt:lpstr>Technische Realisierung</vt:lpstr>
      <vt:lpstr>Technische Realisierung</vt:lpstr>
      <vt:lpstr>CoMetaR Browser https://data.dzl.de/cometar/ </vt:lpstr>
      <vt:lpstr>CoMetaR Browser https://data.dzl.de/cometar/</vt:lpstr>
      <vt:lpstr>CoMetaR Browser https://data.dzl.de/cometar/</vt:lpstr>
      <vt:lpstr>CoMetaR Browser https://data.dzl.de/cometar/</vt:lpstr>
      <vt:lpstr>CoMetaR Browser https://data.dzl.de/cometar/</vt:lpstr>
      <vt:lpstr>CoMetaR Browse</vt:lpstr>
      <vt:lpstr>Inhaltliche Ausarbeitung</vt:lpstr>
      <vt:lpstr>Inhaltliche Ausarbeitung</vt:lpstr>
      <vt:lpstr>Inhaltliche Ausarbeitung </vt:lpstr>
      <vt:lpstr>Inhaltliche Ausarbeitung </vt:lpstr>
      <vt:lpstr>Inhaltliche Ausarbeitung </vt:lpstr>
      <vt:lpstr>Inhaltliche Ausarbeitung </vt:lpstr>
      <vt:lpstr>Inhaltliche Ausarbeitung </vt:lpstr>
      <vt:lpstr>Inhaltliche Ausarbeitung </vt:lpstr>
      <vt:lpstr>Inhaltliche Ausarbeitung </vt:lpstr>
      <vt:lpstr>Inhaltliche Ausarbeitung </vt:lpstr>
      <vt:lpstr>Inhaltliche Ausarbeitung </vt:lpstr>
      <vt:lpstr>Inhaltliche Ausarbeitung </vt:lpstr>
      <vt:lpstr>Inhaltliche Ausarbeitung </vt:lpstr>
      <vt:lpstr>Inhaltliche Ausarbeitung </vt:lpstr>
      <vt:lpstr>Inhaltliche Ausarbeitung </vt:lpstr>
      <vt:lpstr>Besetzung im DZL </vt:lpstr>
      <vt:lpstr>Änderungen am DZL Metadata Repository CoMetaR</vt:lpstr>
      <vt:lpstr>Bisherige Nutzung der Metadaten</vt:lpstr>
      <vt:lpstr>Bisherige Nutzung der Metadaten</vt:lpstr>
      <vt:lpstr>CoMetaR Browser Usability</vt:lpstr>
      <vt:lpstr>Usability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dhmalerei</dc:creator>
  <cp:lastModifiedBy>Stöhr, Mark</cp:lastModifiedBy>
  <cp:revision>512</cp:revision>
  <cp:lastPrinted>2020-03-30T14:34:04Z</cp:lastPrinted>
  <dcterms:created xsi:type="dcterms:W3CDTF">2012-08-23T18:36:32Z</dcterms:created>
  <dcterms:modified xsi:type="dcterms:W3CDTF">2020-10-13T07:55:49Z</dcterms:modified>
</cp:coreProperties>
</file>